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262" r:id="rId9"/>
    <p:sldId id="303" r:id="rId10"/>
    <p:sldId id="258" r:id="rId11"/>
    <p:sldId id="298" r:id="rId12"/>
    <p:sldId id="299" r:id="rId13"/>
    <p:sldId id="300" r:id="rId14"/>
    <p:sldId id="295" r:id="rId15"/>
    <p:sldId id="302" r:id="rId16"/>
    <p:sldId id="296" r:id="rId17"/>
    <p:sldId id="287" r:id="rId18"/>
    <p:sldId id="264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Lucida Console" panose="020B0609040504020204" pitchFamily="49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8"/>
    <p:restoredTop sz="94710"/>
  </p:normalViewPr>
  <p:slideViewPr>
    <p:cSldViewPr snapToGrid="0">
      <p:cViewPr varScale="1">
        <p:scale>
          <a:sx n="206" d="100"/>
          <a:sy n="206" d="100"/>
        </p:scale>
        <p:origin x="570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g12941bdb633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4" name="Google Shape;4704;g12941bdb633_0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25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89466" y="4347096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71" r:id="rId10"/>
    <p:sldLayoutId id="2147483676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large cache of UFO documents…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50" y="244727"/>
            <a:ext cx="6659101" cy="572700"/>
          </a:xfrm>
        </p:spPr>
        <p:txBody>
          <a:bodyPr/>
          <a:lstStyle/>
          <a:p>
            <a:r>
              <a:rPr lang="en-US" dirty="0"/>
              <a:t>Towards a useful cluster of documents…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849" y="1057688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3170" y="1057689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660510" y="4062960"/>
            <a:ext cx="74863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97F397-9D20-7432-5F12-9C8F7CCF5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2339"/>
              </p:ext>
            </p:extLst>
          </p:nvPr>
        </p:nvGraphicFramePr>
        <p:xfrm>
          <a:off x="400947" y="1699625"/>
          <a:ext cx="3778290" cy="222504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001133">
                  <a:extLst>
                    <a:ext uri="{9D8B030D-6E8A-4147-A177-3AD203B41FA5}">
                      <a16:colId xmlns:a16="http://schemas.microsoft.com/office/drawing/2014/main" val="1481034870"/>
                    </a:ext>
                  </a:extLst>
                </a:gridCol>
                <a:gridCol w="1071154">
                  <a:extLst>
                    <a:ext uri="{9D8B030D-6E8A-4147-A177-3AD203B41FA5}">
                      <a16:colId xmlns:a16="http://schemas.microsoft.com/office/drawing/2014/main" val="2379132173"/>
                    </a:ext>
                  </a:extLst>
                </a:gridCol>
                <a:gridCol w="1706003">
                  <a:extLst>
                    <a:ext uri="{9D8B030D-6E8A-4147-A177-3AD203B41FA5}">
                      <a16:colId xmlns:a16="http://schemas.microsoft.com/office/drawing/2014/main" val="930858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Cluster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# 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Avg. #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3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52.01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7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288.07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2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103.16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32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190.03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81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96.95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531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7D3CFD-DE11-4EC1-E295-1C2F508E6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1679"/>
              </p:ext>
            </p:extLst>
          </p:nvPr>
        </p:nvGraphicFramePr>
        <p:xfrm>
          <a:off x="4407329" y="1699625"/>
          <a:ext cx="3778290" cy="222504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259430">
                  <a:extLst>
                    <a:ext uri="{9D8B030D-6E8A-4147-A177-3AD203B41FA5}">
                      <a16:colId xmlns:a16="http://schemas.microsoft.com/office/drawing/2014/main" val="1481034870"/>
                    </a:ext>
                  </a:extLst>
                </a:gridCol>
                <a:gridCol w="1259430">
                  <a:extLst>
                    <a:ext uri="{9D8B030D-6E8A-4147-A177-3AD203B41FA5}">
                      <a16:colId xmlns:a16="http://schemas.microsoft.com/office/drawing/2014/main" val="2379132173"/>
                    </a:ext>
                  </a:extLst>
                </a:gridCol>
                <a:gridCol w="1259430">
                  <a:extLst>
                    <a:ext uri="{9D8B030D-6E8A-4147-A177-3AD203B41FA5}">
                      <a16:colId xmlns:a16="http://schemas.microsoft.com/office/drawing/2014/main" val="930858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Cluster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# 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Avg. #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23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809.46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7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288.07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2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164.33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32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16.53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81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657.67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53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p65"/>
          <p:cNvSpPr/>
          <p:nvPr/>
        </p:nvSpPr>
        <p:spPr>
          <a:xfrm>
            <a:off x="2888908" y="1598575"/>
            <a:ext cx="5164500" cy="225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65"/>
          <p:cNvSpPr/>
          <p:nvPr/>
        </p:nvSpPr>
        <p:spPr>
          <a:xfrm>
            <a:off x="1176375" y="1598575"/>
            <a:ext cx="1607100" cy="225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65"/>
          <p:cNvSpPr txBox="1">
            <a:spLocks noGrp="1"/>
          </p:cNvSpPr>
          <p:nvPr>
            <p:ph type="title"/>
          </p:nvPr>
        </p:nvSpPr>
        <p:spPr>
          <a:xfrm>
            <a:off x="0" y="1112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Architecture &amp; Implementation</a:t>
            </a:r>
            <a:endParaRPr dirty="0"/>
          </a:p>
        </p:txBody>
      </p:sp>
      <p:graphicFrame>
        <p:nvGraphicFramePr>
          <p:cNvPr id="4709" name="Google Shape;4709;p65"/>
          <p:cNvGraphicFramePr/>
          <p:nvPr>
            <p:extLst>
              <p:ext uri="{D42A27DB-BD31-4B8C-83A1-F6EECF244321}">
                <p14:modId xmlns:p14="http://schemas.microsoft.com/office/powerpoint/2010/main" val="1988922586"/>
              </p:ext>
            </p:extLst>
          </p:nvPr>
        </p:nvGraphicFramePr>
        <p:xfrm>
          <a:off x="1176375" y="1598575"/>
          <a:ext cx="6876975" cy="2194500"/>
        </p:xfrm>
        <a:graphic>
          <a:graphicData uri="http://schemas.openxmlformats.org/drawingml/2006/table">
            <a:tbl>
              <a:tblPr>
                <a:noFill/>
                <a:tableStyleId>{A3B63904-AAA2-4059-ACAB-899E9B2B06DA}</a:tableStyleId>
              </a:tblPr>
              <a:tblGrid>
                <a:gridCol w="160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MEASURES</a:t>
                      </a:r>
                      <a:endParaRPr sz="2400" dirty="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DISTANCE</a:t>
                      </a:r>
                      <a:endParaRPr sz="2400" dirty="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GRAVITY</a:t>
                      </a:r>
                      <a:endParaRPr sz="24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2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DIAMETER</a:t>
                      </a:r>
                      <a:endParaRPr sz="2400">
                        <a:solidFill>
                          <a:schemeClr val="accent2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VENUS </a:t>
                      </a:r>
                      <a:endParaRPr sz="2400" dirty="0">
                        <a:solidFill>
                          <a:schemeClr val="accen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0,11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0,45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0,17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MERCURY</a:t>
                      </a:r>
                      <a:endParaRPr sz="2400" dirty="0">
                        <a:solidFill>
                          <a:schemeClr val="accen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0,44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0,70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SATURN</a:t>
                      </a:r>
                      <a:endParaRPr sz="2400">
                        <a:solidFill>
                          <a:schemeClr val="accen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0,75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0,32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0" dirty="0">
                          <a:solidFill>
                            <a:schemeClr val="lt2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0,47</a:t>
                      </a:r>
                      <a:endParaRPr b="0" i="0" dirty="0">
                        <a:solidFill>
                          <a:schemeClr val="lt2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710" name="Google Shape;4710;p65"/>
          <p:cNvGrpSpPr/>
          <p:nvPr/>
        </p:nvGrpSpPr>
        <p:grpSpPr>
          <a:xfrm>
            <a:off x="7964795" y="419416"/>
            <a:ext cx="781277" cy="623913"/>
            <a:chOff x="4863114" y="2450533"/>
            <a:chExt cx="1076139" cy="859384"/>
          </a:xfrm>
        </p:grpSpPr>
        <p:grpSp>
          <p:nvGrpSpPr>
            <p:cNvPr id="4711" name="Google Shape;4711;p65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4712" name="Google Shape;4712;p65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65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65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65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65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7" name="Google Shape;4717;p65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4718" name="Google Shape;4718;p65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65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65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65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65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23" name="Google Shape;4723;p65"/>
          <p:cNvGrpSpPr/>
          <p:nvPr/>
        </p:nvGrpSpPr>
        <p:grpSpPr>
          <a:xfrm rot="-1232115">
            <a:off x="355728" y="4169378"/>
            <a:ext cx="453995" cy="624045"/>
            <a:chOff x="3218067" y="2452359"/>
            <a:chExt cx="453973" cy="624016"/>
          </a:xfrm>
        </p:grpSpPr>
        <p:grpSp>
          <p:nvGrpSpPr>
            <p:cNvPr id="4724" name="Google Shape;4724;p65"/>
            <p:cNvGrpSpPr/>
            <p:nvPr/>
          </p:nvGrpSpPr>
          <p:grpSpPr>
            <a:xfrm>
              <a:off x="3218067" y="2452359"/>
              <a:ext cx="453973" cy="624016"/>
              <a:chOff x="5242038" y="4257175"/>
              <a:chExt cx="218225" cy="299950"/>
            </a:xfrm>
          </p:grpSpPr>
          <p:sp>
            <p:nvSpPr>
              <p:cNvPr id="4725" name="Google Shape;4725;p65"/>
              <p:cNvSpPr/>
              <p:nvPr/>
            </p:nvSpPr>
            <p:spPr>
              <a:xfrm>
                <a:off x="5390138" y="4545375"/>
                <a:ext cx="377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1" extrusionOk="0">
                    <a:moveTo>
                      <a:pt x="151" y="1"/>
                    </a:moveTo>
                    <a:cubicBezTo>
                      <a:pt x="100" y="25"/>
                      <a:pt x="51" y="48"/>
                      <a:pt x="1" y="71"/>
                    </a:cubicBezTo>
                    <a:cubicBezTo>
                      <a:pt x="51" y="48"/>
                      <a:pt x="102" y="25"/>
                      <a:pt x="151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65"/>
              <p:cNvSpPr/>
              <p:nvPr/>
            </p:nvSpPr>
            <p:spPr>
              <a:xfrm>
                <a:off x="5385513" y="4547650"/>
                <a:ext cx="342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5" extrusionOk="0">
                    <a:moveTo>
                      <a:pt x="136" y="0"/>
                    </a:moveTo>
                    <a:lnTo>
                      <a:pt x="136" y="0"/>
                    </a:lnTo>
                    <a:cubicBezTo>
                      <a:pt x="92" y="18"/>
                      <a:pt x="46" y="36"/>
                      <a:pt x="0" y="54"/>
                    </a:cubicBezTo>
                    <a:cubicBezTo>
                      <a:pt x="46" y="37"/>
                      <a:pt x="92" y="18"/>
                      <a:pt x="136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65"/>
              <p:cNvSpPr/>
              <p:nvPr/>
            </p:nvSpPr>
            <p:spPr>
              <a:xfrm>
                <a:off x="5380763" y="4549575"/>
                <a:ext cx="32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44" extrusionOk="0">
                    <a:moveTo>
                      <a:pt x="129" y="0"/>
                    </a:moveTo>
                    <a:cubicBezTo>
                      <a:pt x="87" y="14"/>
                      <a:pt x="44" y="30"/>
                      <a:pt x="1" y="43"/>
                    </a:cubicBezTo>
                    <a:cubicBezTo>
                      <a:pt x="44" y="30"/>
                      <a:pt x="87" y="14"/>
                      <a:pt x="129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65"/>
              <p:cNvSpPr/>
              <p:nvPr/>
            </p:nvSpPr>
            <p:spPr>
              <a:xfrm>
                <a:off x="5375913" y="4551175"/>
                <a:ext cx="31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7" extrusionOk="0">
                    <a:moveTo>
                      <a:pt x="126" y="1"/>
                    </a:moveTo>
                    <a:cubicBezTo>
                      <a:pt x="84" y="14"/>
                      <a:pt x="43" y="26"/>
                      <a:pt x="1" y="37"/>
                    </a:cubicBezTo>
                    <a:cubicBezTo>
                      <a:pt x="43" y="26"/>
                      <a:pt x="85" y="14"/>
                      <a:pt x="126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65"/>
              <p:cNvSpPr/>
              <p:nvPr/>
            </p:nvSpPr>
            <p:spPr>
              <a:xfrm>
                <a:off x="5355213" y="4555300"/>
                <a:ext cx="35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2" extrusionOk="0">
                    <a:moveTo>
                      <a:pt x="143" y="1"/>
                    </a:moveTo>
                    <a:cubicBezTo>
                      <a:pt x="96" y="4"/>
                      <a:pt x="49" y="8"/>
                      <a:pt x="1" y="11"/>
                    </a:cubicBezTo>
                    <a:cubicBezTo>
                      <a:pt x="49" y="8"/>
                      <a:pt x="96" y="4"/>
                      <a:pt x="14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65"/>
              <p:cNvSpPr/>
              <p:nvPr/>
            </p:nvSpPr>
            <p:spPr>
              <a:xfrm>
                <a:off x="5360713" y="4554650"/>
                <a:ext cx="3250" cy="4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7" extrusionOk="0">
                    <a:moveTo>
                      <a:pt x="129" y="0"/>
                    </a:moveTo>
                    <a:cubicBezTo>
                      <a:pt x="87" y="6"/>
                      <a:pt x="44" y="12"/>
                      <a:pt x="1" y="17"/>
                    </a:cubicBezTo>
                    <a:cubicBezTo>
                      <a:pt x="44" y="12"/>
                      <a:pt x="87" y="6"/>
                      <a:pt x="129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65"/>
              <p:cNvSpPr/>
              <p:nvPr/>
            </p:nvSpPr>
            <p:spPr>
              <a:xfrm>
                <a:off x="5348238" y="4555700"/>
                <a:ext cx="532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6" extrusionOk="0">
                    <a:moveTo>
                      <a:pt x="212" y="0"/>
                    </a:moveTo>
                    <a:cubicBezTo>
                      <a:pt x="143" y="4"/>
                      <a:pt x="72" y="5"/>
                      <a:pt x="1" y="5"/>
                    </a:cubicBezTo>
                    <a:cubicBezTo>
                      <a:pt x="72" y="5"/>
                      <a:pt x="143" y="4"/>
                      <a:pt x="212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65"/>
              <p:cNvSpPr/>
              <p:nvPr/>
            </p:nvSpPr>
            <p:spPr>
              <a:xfrm>
                <a:off x="5370988" y="4552600"/>
                <a:ext cx="310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30" extrusionOk="0">
                    <a:moveTo>
                      <a:pt x="123" y="0"/>
                    </a:moveTo>
                    <a:lnTo>
                      <a:pt x="123" y="0"/>
                    </a:lnTo>
                    <a:cubicBezTo>
                      <a:pt x="83" y="10"/>
                      <a:pt x="42" y="20"/>
                      <a:pt x="1" y="29"/>
                    </a:cubicBezTo>
                    <a:cubicBezTo>
                      <a:pt x="42" y="20"/>
                      <a:pt x="83" y="11"/>
                      <a:pt x="123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65"/>
              <p:cNvSpPr/>
              <p:nvPr/>
            </p:nvSpPr>
            <p:spPr>
              <a:xfrm>
                <a:off x="5365913" y="4553750"/>
                <a:ext cx="31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3" extrusionOk="0">
                    <a:moveTo>
                      <a:pt x="126" y="0"/>
                    </a:moveTo>
                    <a:cubicBezTo>
                      <a:pt x="85" y="8"/>
                      <a:pt x="43" y="16"/>
                      <a:pt x="1" y="23"/>
                    </a:cubicBezTo>
                    <a:cubicBezTo>
                      <a:pt x="43" y="16"/>
                      <a:pt x="85" y="8"/>
                      <a:pt x="126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65"/>
              <p:cNvSpPr/>
              <p:nvPr/>
            </p:nvSpPr>
            <p:spPr>
              <a:xfrm>
                <a:off x="5374063" y="4552075"/>
                <a:ext cx="187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2" extrusionOk="0">
                    <a:moveTo>
                      <a:pt x="75" y="1"/>
                    </a:moveTo>
                    <a:cubicBezTo>
                      <a:pt x="51" y="8"/>
                      <a:pt x="26" y="15"/>
                      <a:pt x="0" y="21"/>
                    </a:cubicBezTo>
                    <a:cubicBezTo>
                      <a:pt x="26" y="15"/>
                      <a:pt x="51" y="8"/>
                      <a:pt x="75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65"/>
              <p:cNvSpPr/>
              <p:nvPr/>
            </p:nvSpPr>
            <p:spPr>
              <a:xfrm>
                <a:off x="5379038" y="4550650"/>
                <a:ext cx="17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2" extrusionOk="0">
                    <a:moveTo>
                      <a:pt x="70" y="0"/>
                    </a:moveTo>
                    <a:cubicBezTo>
                      <a:pt x="47" y="9"/>
                      <a:pt x="24" y="16"/>
                      <a:pt x="1" y="22"/>
                    </a:cubicBezTo>
                    <a:cubicBezTo>
                      <a:pt x="24" y="16"/>
                      <a:pt x="47" y="9"/>
                      <a:pt x="7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65"/>
              <p:cNvSpPr/>
              <p:nvPr/>
            </p:nvSpPr>
            <p:spPr>
              <a:xfrm>
                <a:off x="5369038" y="4553325"/>
                <a:ext cx="19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18" extrusionOk="0">
                    <a:moveTo>
                      <a:pt x="79" y="0"/>
                    </a:moveTo>
                    <a:cubicBezTo>
                      <a:pt x="52" y="6"/>
                      <a:pt x="27" y="12"/>
                      <a:pt x="1" y="17"/>
                    </a:cubicBezTo>
                    <a:cubicBezTo>
                      <a:pt x="27" y="12"/>
                      <a:pt x="54" y="6"/>
                      <a:pt x="79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65"/>
              <p:cNvSpPr/>
              <p:nvPr/>
            </p:nvSpPr>
            <p:spPr>
              <a:xfrm>
                <a:off x="5363938" y="4554300"/>
                <a:ext cx="20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15" extrusionOk="0">
                    <a:moveTo>
                      <a:pt x="80" y="1"/>
                    </a:moveTo>
                    <a:cubicBezTo>
                      <a:pt x="53" y="6"/>
                      <a:pt x="27" y="11"/>
                      <a:pt x="0" y="14"/>
                    </a:cubicBezTo>
                    <a:cubicBezTo>
                      <a:pt x="27" y="11"/>
                      <a:pt x="53" y="6"/>
                      <a:pt x="80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65"/>
              <p:cNvSpPr/>
              <p:nvPr/>
            </p:nvSpPr>
            <p:spPr>
              <a:xfrm>
                <a:off x="5384013" y="4549000"/>
                <a:ext cx="15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3" extrusionOk="0">
                    <a:moveTo>
                      <a:pt x="60" y="0"/>
                    </a:moveTo>
                    <a:cubicBezTo>
                      <a:pt x="40" y="7"/>
                      <a:pt x="20" y="15"/>
                      <a:pt x="0" y="23"/>
                    </a:cubicBezTo>
                    <a:cubicBezTo>
                      <a:pt x="20" y="15"/>
                      <a:pt x="40" y="7"/>
                      <a:pt x="6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65"/>
              <p:cNvSpPr/>
              <p:nvPr/>
            </p:nvSpPr>
            <p:spPr>
              <a:xfrm>
                <a:off x="5353538" y="4555575"/>
                <a:ext cx="17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" extrusionOk="0">
                    <a:moveTo>
                      <a:pt x="0" y="5"/>
                    </a:moveTo>
                    <a:cubicBezTo>
                      <a:pt x="23" y="4"/>
                      <a:pt x="46" y="2"/>
                      <a:pt x="68" y="0"/>
                    </a:cubicBezTo>
                    <a:cubicBezTo>
                      <a:pt x="46" y="2"/>
                      <a:pt x="23" y="4"/>
                      <a:pt x="0" y="5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65"/>
              <p:cNvSpPr/>
              <p:nvPr/>
            </p:nvSpPr>
            <p:spPr>
              <a:xfrm>
                <a:off x="5358763" y="4555050"/>
                <a:ext cx="19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1" extrusionOk="0">
                    <a:moveTo>
                      <a:pt x="79" y="1"/>
                    </a:moveTo>
                    <a:cubicBezTo>
                      <a:pt x="52" y="3"/>
                      <a:pt x="27" y="7"/>
                      <a:pt x="1" y="11"/>
                    </a:cubicBezTo>
                    <a:cubicBezTo>
                      <a:pt x="27" y="7"/>
                      <a:pt x="52" y="5"/>
                      <a:pt x="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65"/>
              <p:cNvSpPr/>
              <p:nvPr/>
            </p:nvSpPr>
            <p:spPr>
              <a:xfrm>
                <a:off x="5388913" y="4547100"/>
                <a:ext cx="125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50" h="21" extrusionOk="0">
                    <a:moveTo>
                      <a:pt x="50" y="0"/>
                    </a:moveTo>
                    <a:cubicBezTo>
                      <a:pt x="33" y="8"/>
                      <a:pt x="16" y="15"/>
                      <a:pt x="0" y="21"/>
                    </a:cubicBezTo>
                    <a:cubicBezTo>
                      <a:pt x="16" y="15"/>
                      <a:pt x="33" y="8"/>
                      <a:pt x="5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65"/>
              <p:cNvSpPr/>
              <p:nvPr/>
            </p:nvSpPr>
            <p:spPr>
              <a:xfrm>
                <a:off x="5393888" y="4545025"/>
                <a:ext cx="7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" extrusionOk="0">
                    <a:moveTo>
                      <a:pt x="31" y="0"/>
                    </a:move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65"/>
              <p:cNvSpPr/>
              <p:nvPr/>
            </p:nvSpPr>
            <p:spPr>
              <a:xfrm>
                <a:off x="5243313" y="4258425"/>
                <a:ext cx="210475" cy="297375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11895" extrusionOk="0">
                    <a:moveTo>
                      <a:pt x="4224" y="0"/>
                    </a:moveTo>
                    <a:cubicBezTo>
                      <a:pt x="4210" y="0"/>
                      <a:pt x="4197" y="1"/>
                      <a:pt x="4183" y="2"/>
                    </a:cubicBezTo>
                    <a:cubicBezTo>
                      <a:pt x="4179" y="2"/>
                      <a:pt x="4175" y="2"/>
                      <a:pt x="4170" y="3"/>
                    </a:cubicBezTo>
                    <a:cubicBezTo>
                      <a:pt x="4138" y="4"/>
                      <a:pt x="4107" y="5"/>
                      <a:pt x="4075" y="9"/>
                    </a:cubicBezTo>
                    <a:lnTo>
                      <a:pt x="4074" y="9"/>
                    </a:lnTo>
                    <a:cubicBezTo>
                      <a:pt x="3727" y="47"/>
                      <a:pt x="3450" y="200"/>
                      <a:pt x="3337" y="271"/>
                    </a:cubicBezTo>
                    <a:lnTo>
                      <a:pt x="3335" y="273"/>
                    </a:lnTo>
                    <a:lnTo>
                      <a:pt x="3335" y="52"/>
                    </a:lnTo>
                    <a:cubicBezTo>
                      <a:pt x="3333" y="19"/>
                      <a:pt x="3308" y="3"/>
                      <a:pt x="3283" y="3"/>
                    </a:cubicBezTo>
                    <a:cubicBezTo>
                      <a:pt x="3257" y="3"/>
                      <a:pt x="3232" y="19"/>
                      <a:pt x="3230" y="52"/>
                    </a:cubicBezTo>
                    <a:lnTo>
                      <a:pt x="3230" y="3618"/>
                    </a:lnTo>
                    <a:cubicBezTo>
                      <a:pt x="2830" y="3711"/>
                      <a:pt x="2445" y="3864"/>
                      <a:pt x="2088" y="4071"/>
                    </a:cubicBezTo>
                    <a:cubicBezTo>
                      <a:pt x="1856" y="4207"/>
                      <a:pt x="1638" y="4364"/>
                      <a:pt x="1436" y="4541"/>
                    </a:cubicBezTo>
                    <a:lnTo>
                      <a:pt x="1431" y="4544"/>
                    </a:lnTo>
                    <a:cubicBezTo>
                      <a:pt x="1297" y="4662"/>
                      <a:pt x="1171" y="4787"/>
                      <a:pt x="1053" y="4921"/>
                    </a:cubicBezTo>
                    <a:lnTo>
                      <a:pt x="1046" y="4929"/>
                    </a:lnTo>
                    <a:cubicBezTo>
                      <a:pt x="992" y="4990"/>
                      <a:pt x="939" y="5054"/>
                      <a:pt x="889" y="5120"/>
                    </a:cubicBezTo>
                    <a:lnTo>
                      <a:pt x="873" y="5138"/>
                    </a:lnTo>
                    <a:cubicBezTo>
                      <a:pt x="768" y="5275"/>
                      <a:pt x="671" y="5418"/>
                      <a:pt x="583" y="5567"/>
                    </a:cubicBezTo>
                    <a:cubicBezTo>
                      <a:pt x="577" y="5576"/>
                      <a:pt x="571" y="5586"/>
                      <a:pt x="565" y="5597"/>
                    </a:cubicBezTo>
                    <a:cubicBezTo>
                      <a:pt x="529" y="5660"/>
                      <a:pt x="493" y="5725"/>
                      <a:pt x="461" y="5790"/>
                    </a:cubicBezTo>
                    <a:cubicBezTo>
                      <a:pt x="454" y="5804"/>
                      <a:pt x="445" y="5817"/>
                      <a:pt x="439" y="5832"/>
                    </a:cubicBezTo>
                    <a:cubicBezTo>
                      <a:pt x="363" y="5982"/>
                      <a:pt x="297" y="6138"/>
                      <a:pt x="241" y="6297"/>
                    </a:cubicBezTo>
                    <a:cubicBezTo>
                      <a:pt x="235" y="6315"/>
                      <a:pt x="229" y="6334"/>
                      <a:pt x="223" y="6352"/>
                    </a:cubicBezTo>
                    <a:cubicBezTo>
                      <a:pt x="201" y="6415"/>
                      <a:pt x="182" y="6478"/>
                      <a:pt x="164" y="6542"/>
                    </a:cubicBezTo>
                    <a:cubicBezTo>
                      <a:pt x="158" y="6563"/>
                      <a:pt x="151" y="6584"/>
                      <a:pt x="146" y="6605"/>
                    </a:cubicBezTo>
                    <a:cubicBezTo>
                      <a:pt x="101" y="6768"/>
                      <a:pt x="68" y="6933"/>
                      <a:pt x="44" y="7101"/>
                    </a:cubicBezTo>
                    <a:cubicBezTo>
                      <a:pt x="40" y="7125"/>
                      <a:pt x="38" y="7149"/>
                      <a:pt x="34" y="7173"/>
                    </a:cubicBezTo>
                    <a:cubicBezTo>
                      <a:pt x="27" y="7236"/>
                      <a:pt x="21" y="7299"/>
                      <a:pt x="15" y="7363"/>
                    </a:cubicBezTo>
                    <a:cubicBezTo>
                      <a:pt x="14" y="7388"/>
                      <a:pt x="11" y="7414"/>
                      <a:pt x="9" y="7439"/>
                    </a:cubicBezTo>
                    <a:cubicBezTo>
                      <a:pt x="4" y="7524"/>
                      <a:pt x="0" y="7611"/>
                      <a:pt x="0" y="7697"/>
                    </a:cubicBezTo>
                    <a:cubicBezTo>
                      <a:pt x="0" y="10016"/>
                      <a:pt x="1880" y="11895"/>
                      <a:pt x="4198" y="11895"/>
                    </a:cubicBezTo>
                    <a:cubicBezTo>
                      <a:pt x="4269" y="11895"/>
                      <a:pt x="4340" y="11894"/>
                      <a:pt x="4409" y="11890"/>
                    </a:cubicBezTo>
                    <a:cubicBezTo>
                      <a:pt x="4432" y="11889"/>
                      <a:pt x="4455" y="11886"/>
                      <a:pt x="4477" y="11885"/>
                    </a:cubicBezTo>
                    <a:cubicBezTo>
                      <a:pt x="4525" y="11882"/>
                      <a:pt x="4572" y="11879"/>
                      <a:pt x="4619" y="11874"/>
                    </a:cubicBezTo>
                    <a:cubicBezTo>
                      <a:pt x="4645" y="11872"/>
                      <a:pt x="4670" y="11868"/>
                      <a:pt x="4697" y="11865"/>
                    </a:cubicBezTo>
                    <a:cubicBezTo>
                      <a:pt x="4740" y="11860"/>
                      <a:pt x="4782" y="11855"/>
                      <a:pt x="4825" y="11848"/>
                    </a:cubicBezTo>
                    <a:cubicBezTo>
                      <a:pt x="4852" y="11844"/>
                      <a:pt x="4878" y="11840"/>
                      <a:pt x="4905" y="11835"/>
                    </a:cubicBezTo>
                    <a:cubicBezTo>
                      <a:pt x="4947" y="11828"/>
                      <a:pt x="4988" y="11820"/>
                      <a:pt x="5030" y="11812"/>
                    </a:cubicBezTo>
                    <a:cubicBezTo>
                      <a:pt x="5055" y="11807"/>
                      <a:pt x="5081" y="11801"/>
                      <a:pt x="5108" y="11795"/>
                    </a:cubicBezTo>
                    <a:cubicBezTo>
                      <a:pt x="5149" y="11787"/>
                      <a:pt x="5190" y="11777"/>
                      <a:pt x="5230" y="11766"/>
                    </a:cubicBezTo>
                    <a:cubicBezTo>
                      <a:pt x="5256" y="11760"/>
                      <a:pt x="5281" y="11753"/>
                      <a:pt x="5306" y="11747"/>
                    </a:cubicBezTo>
                    <a:cubicBezTo>
                      <a:pt x="5348" y="11735"/>
                      <a:pt x="5389" y="11723"/>
                      <a:pt x="5431" y="11711"/>
                    </a:cubicBezTo>
                    <a:cubicBezTo>
                      <a:pt x="5454" y="11704"/>
                      <a:pt x="5477" y="11696"/>
                      <a:pt x="5500" y="11689"/>
                    </a:cubicBezTo>
                    <a:cubicBezTo>
                      <a:pt x="5543" y="11675"/>
                      <a:pt x="5585" y="11660"/>
                      <a:pt x="5628" y="11645"/>
                    </a:cubicBezTo>
                    <a:cubicBezTo>
                      <a:pt x="5649" y="11638"/>
                      <a:pt x="5669" y="11629"/>
                      <a:pt x="5688" y="11622"/>
                    </a:cubicBezTo>
                    <a:cubicBezTo>
                      <a:pt x="5734" y="11605"/>
                      <a:pt x="5779" y="11586"/>
                      <a:pt x="5823" y="11568"/>
                    </a:cubicBezTo>
                    <a:cubicBezTo>
                      <a:pt x="5840" y="11561"/>
                      <a:pt x="5856" y="11555"/>
                      <a:pt x="5872" y="11547"/>
                    </a:cubicBezTo>
                    <a:cubicBezTo>
                      <a:pt x="5923" y="11525"/>
                      <a:pt x="5973" y="11502"/>
                      <a:pt x="6023" y="11478"/>
                    </a:cubicBezTo>
                    <a:lnTo>
                      <a:pt x="6053" y="11463"/>
                    </a:lnTo>
                    <a:cubicBezTo>
                      <a:pt x="7489" y="10749"/>
                      <a:pt x="8404" y="9289"/>
                      <a:pt x="8418" y="7685"/>
                    </a:cubicBezTo>
                    <a:cubicBezTo>
                      <a:pt x="8418" y="5374"/>
                      <a:pt x="6545" y="3500"/>
                      <a:pt x="4234" y="3500"/>
                    </a:cubicBezTo>
                    <a:lnTo>
                      <a:pt x="4198" y="3500"/>
                    </a:lnTo>
                    <a:cubicBezTo>
                      <a:pt x="4161" y="3500"/>
                      <a:pt x="4125" y="3503"/>
                      <a:pt x="4087" y="3505"/>
                    </a:cubicBezTo>
                    <a:cubicBezTo>
                      <a:pt x="4060" y="3505"/>
                      <a:pt x="4032" y="3506"/>
                      <a:pt x="4006" y="3507"/>
                    </a:cubicBezTo>
                    <a:cubicBezTo>
                      <a:pt x="3780" y="3517"/>
                      <a:pt x="3555" y="3544"/>
                      <a:pt x="3334" y="3590"/>
                    </a:cubicBezTo>
                    <a:lnTo>
                      <a:pt x="3334" y="1652"/>
                    </a:lnTo>
                    <a:cubicBezTo>
                      <a:pt x="3419" y="1598"/>
                      <a:pt x="3509" y="1551"/>
                      <a:pt x="3602" y="1513"/>
                    </a:cubicBezTo>
                    <a:cubicBezTo>
                      <a:pt x="3769" y="1443"/>
                      <a:pt x="3988" y="1379"/>
                      <a:pt x="4234" y="1379"/>
                    </a:cubicBezTo>
                    <a:cubicBezTo>
                      <a:pt x="4291" y="1379"/>
                      <a:pt x="4349" y="1382"/>
                      <a:pt x="4408" y="1390"/>
                    </a:cubicBezTo>
                    <a:cubicBezTo>
                      <a:pt x="4536" y="1409"/>
                      <a:pt x="4657" y="1459"/>
                      <a:pt x="4763" y="1533"/>
                    </a:cubicBezTo>
                    <a:cubicBezTo>
                      <a:pt x="4849" y="1590"/>
                      <a:pt x="4992" y="1658"/>
                      <a:pt x="5198" y="1658"/>
                    </a:cubicBezTo>
                    <a:cubicBezTo>
                      <a:pt x="5222" y="1658"/>
                      <a:pt x="5248" y="1657"/>
                      <a:pt x="5274" y="1655"/>
                    </a:cubicBezTo>
                    <a:cubicBezTo>
                      <a:pt x="5561" y="1632"/>
                      <a:pt x="5848" y="1570"/>
                      <a:pt x="5995" y="1536"/>
                    </a:cubicBezTo>
                    <a:cubicBezTo>
                      <a:pt x="6053" y="1522"/>
                      <a:pt x="6095" y="1469"/>
                      <a:pt x="6095" y="1411"/>
                    </a:cubicBezTo>
                    <a:lnTo>
                      <a:pt x="6095" y="264"/>
                    </a:lnTo>
                    <a:cubicBezTo>
                      <a:pt x="6095" y="205"/>
                      <a:pt x="6047" y="160"/>
                      <a:pt x="5992" y="160"/>
                    </a:cubicBezTo>
                    <a:cubicBezTo>
                      <a:pt x="5984" y="160"/>
                      <a:pt x="5975" y="161"/>
                      <a:pt x="5967" y="163"/>
                    </a:cubicBezTo>
                    <a:lnTo>
                      <a:pt x="5905" y="176"/>
                    </a:lnTo>
                    <a:cubicBezTo>
                      <a:pt x="5860" y="187"/>
                      <a:pt x="5809" y="197"/>
                      <a:pt x="5752" y="207"/>
                    </a:cubicBezTo>
                    <a:cubicBezTo>
                      <a:pt x="5697" y="218"/>
                      <a:pt x="5636" y="229"/>
                      <a:pt x="5572" y="239"/>
                    </a:cubicBezTo>
                    <a:cubicBezTo>
                      <a:pt x="5477" y="254"/>
                      <a:pt x="5376" y="266"/>
                      <a:pt x="5274" y="275"/>
                    </a:cubicBezTo>
                    <a:cubicBezTo>
                      <a:pt x="5244" y="277"/>
                      <a:pt x="5214" y="278"/>
                      <a:pt x="5186" y="278"/>
                    </a:cubicBezTo>
                    <a:cubicBezTo>
                      <a:pt x="5173" y="278"/>
                      <a:pt x="5161" y="276"/>
                      <a:pt x="5149" y="276"/>
                    </a:cubicBezTo>
                    <a:cubicBezTo>
                      <a:pt x="5135" y="275"/>
                      <a:pt x="5119" y="275"/>
                      <a:pt x="5104" y="273"/>
                    </a:cubicBezTo>
                    <a:cubicBezTo>
                      <a:pt x="5091" y="271"/>
                      <a:pt x="5079" y="270"/>
                      <a:pt x="5067" y="267"/>
                    </a:cubicBezTo>
                    <a:cubicBezTo>
                      <a:pt x="5055" y="265"/>
                      <a:pt x="5042" y="264"/>
                      <a:pt x="5030" y="261"/>
                    </a:cubicBezTo>
                    <a:cubicBezTo>
                      <a:pt x="5019" y="259"/>
                      <a:pt x="5007" y="257"/>
                      <a:pt x="4995" y="253"/>
                    </a:cubicBezTo>
                    <a:cubicBezTo>
                      <a:pt x="4983" y="251"/>
                      <a:pt x="4973" y="248"/>
                      <a:pt x="4964" y="246"/>
                    </a:cubicBezTo>
                    <a:cubicBezTo>
                      <a:pt x="4953" y="242"/>
                      <a:pt x="4943" y="239"/>
                      <a:pt x="4934" y="235"/>
                    </a:cubicBezTo>
                    <a:cubicBezTo>
                      <a:pt x="4923" y="233"/>
                      <a:pt x="4913" y="229"/>
                      <a:pt x="4904" y="225"/>
                    </a:cubicBezTo>
                    <a:cubicBezTo>
                      <a:pt x="4894" y="222"/>
                      <a:pt x="4885" y="218"/>
                      <a:pt x="4877" y="215"/>
                    </a:cubicBezTo>
                    <a:cubicBezTo>
                      <a:pt x="4869" y="211"/>
                      <a:pt x="4858" y="206"/>
                      <a:pt x="4849" y="203"/>
                    </a:cubicBezTo>
                    <a:cubicBezTo>
                      <a:pt x="4841" y="198"/>
                      <a:pt x="4835" y="194"/>
                      <a:pt x="4827" y="191"/>
                    </a:cubicBezTo>
                    <a:cubicBezTo>
                      <a:pt x="4818" y="186"/>
                      <a:pt x="4811" y="182"/>
                      <a:pt x="4804" y="178"/>
                    </a:cubicBezTo>
                    <a:cubicBezTo>
                      <a:pt x="4795" y="174"/>
                      <a:pt x="4791" y="170"/>
                      <a:pt x="4785" y="166"/>
                    </a:cubicBezTo>
                    <a:cubicBezTo>
                      <a:pt x="4778" y="163"/>
                      <a:pt x="4770" y="158"/>
                      <a:pt x="4764" y="153"/>
                    </a:cubicBezTo>
                    <a:cubicBezTo>
                      <a:pt x="4686" y="100"/>
                      <a:pt x="4599" y="59"/>
                      <a:pt x="4509" y="33"/>
                    </a:cubicBezTo>
                    <a:cubicBezTo>
                      <a:pt x="4507" y="33"/>
                      <a:pt x="4506" y="32"/>
                      <a:pt x="4503" y="31"/>
                    </a:cubicBezTo>
                    <a:cubicBezTo>
                      <a:pt x="4485" y="26"/>
                      <a:pt x="4465" y="23"/>
                      <a:pt x="4446" y="19"/>
                    </a:cubicBezTo>
                    <a:cubicBezTo>
                      <a:pt x="4434" y="17"/>
                      <a:pt x="4421" y="14"/>
                      <a:pt x="4409" y="11"/>
                    </a:cubicBezTo>
                    <a:cubicBezTo>
                      <a:pt x="4401" y="10"/>
                      <a:pt x="4394" y="10"/>
                      <a:pt x="4385" y="9"/>
                    </a:cubicBezTo>
                    <a:cubicBezTo>
                      <a:pt x="4355" y="7"/>
                      <a:pt x="4324" y="3"/>
                      <a:pt x="4295" y="2"/>
                    </a:cubicBezTo>
                    <a:lnTo>
                      <a:pt x="4280" y="2"/>
                    </a:lnTo>
                    <a:cubicBezTo>
                      <a:pt x="4261" y="1"/>
                      <a:pt x="4242" y="0"/>
                      <a:pt x="4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65"/>
              <p:cNvSpPr/>
              <p:nvPr/>
            </p:nvSpPr>
            <p:spPr>
              <a:xfrm>
                <a:off x="5242038" y="4257175"/>
                <a:ext cx="218225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11998" extrusionOk="0">
                    <a:moveTo>
                      <a:pt x="3333" y="102"/>
                    </a:moveTo>
                    <a:lnTo>
                      <a:pt x="3333" y="322"/>
                    </a:lnTo>
                    <a:cubicBezTo>
                      <a:pt x="3334" y="341"/>
                      <a:pt x="3344" y="358"/>
                      <a:pt x="3361" y="367"/>
                    </a:cubicBezTo>
                    <a:cubicBezTo>
                      <a:pt x="3368" y="371"/>
                      <a:pt x="3376" y="373"/>
                      <a:pt x="3385" y="373"/>
                    </a:cubicBezTo>
                    <a:cubicBezTo>
                      <a:pt x="3394" y="373"/>
                      <a:pt x="3404" y="371"/>
                      <a:pt x="3412" y="366"/>
                    </a:cubicBezTo>
                    <a:lnTo>
                      <a:pt x="3415" y="364"/>
                    </a:lnTo>
                    <a:cubicBezTo>
                      <a:pt x="3516" y="301"/>
                      <a:pt x="3789" y="147"/>
                      <a:pt x="4130" y="109"/>
                    </a:cubicBezTo>
                    <a:lnTo>
                      <a:pt x="4131" y="109"/>
                    </a:lnTo>
                    <a:cubicBezTo>
                      <a:pt x="4158" y="107"/>
                      <a:pt x="4186" y="105"/>
                      <a:pt x="4221" y="103"/>
                    </a:cubicBezTo>
                    <a:lnTo>
                      <a:pt x="4234" y="103"/>
                    </a:lnTo>
                    <a:cubicBezTo>
                      <a:pt x="4248" y="103"/>
                      <a:pt x="4262" y="103"/>
                      <a:pt x="4277" y="103"/>
                    </a:cubicBezTo>
                    <a:cubicBezTo>
                      <a:pt x="4292" y="103"/>
                      <a:pt x="4308" y="103"/>
                      <a:pt x="4327" y="103"/>
                    </a:cubicBezTo>
                    <a:lnTo>
                      <a:pt x="4341" y="103"/>
                    </a:lnTo>
                    <a:cubicBezTo>
                      <a:pt x="4370" y="105"/>
                      <a:pt x="4402" y="108"/>
                      <a:pt x="4429" y="111"/>
                    </a:cubicBezTo>
                    <a:cubicBezTo>
                      <a:pt x="4433" y="112"/>
                      <a:pt x="4439" y="112"/>
                      <a:pt x="4441" y="112"/>
                    </a:cubicBezTo>
                    <a:cubicBezTo>
                      <a:pt x="4445" y="113"/>
                      <a:pt x="4447" y="113"/>
                      <a:pt x="4451" y="113"/>
                    </a:cubicBezTo>
                    <a:lnTo>
                      <a:pt x="4452" y="113"/>
                    </a:lnTo>
                    <a:cubicBezTo>
                      <a:pt x="4458" y="114"/>
                      <a:pt x="4464" y="116"/>
                      <a:pt x="4469" y="117"/>
                    </a:cubicBezTo>
                    <a:cubicBezTo>
                      <a:pt x="4475" y="118"/>
                      <a:pt x="4480" y="119"/>
                      <a:pt x="4486" y="120"/>
                    </a:cubicBezTo>
                    <a:lnTo>
                      <a:pt x="4500" y="123"/>
                    </a:lnTo>
                    <a:cubicBezTo>
                      <a:pt x="4513" y="125"/>
                      <a:pt x="4527" y="128"/>
                      <a:pt x="4539" y="131"/>
                    </a:cubicBezTo>
                    <a:lnTo>
                      <a:pt x="4545" y="132"/>
                    </a:lnTo>
                    <a:cubicBezTo>
                      <a:pt x="4630" y="158"/>
                      <a:pt x="4712" y="196"/>
                      <a:pt x="4785" y="247"/>
                    </a:cubicBezTo>
                    <a:cubicBezTo>
                      <a:pt x="4790" y="250"/>
                      <a:pt x="4796" y="254"/>
                      <a:pt x="4801" y="257"/>
                    </a:cubicBezTo>
                    <a:lnTo>
                      <a:pt x="4813" y="265"/>
                    </a:lnTo>
                    <a:cubicBezTo>
                      <a:pt x="4819" y="267"/>
                      <a:pt x="4823" y="271"/>
                      <a:pt x="4828" y="273"/>
                    </a:cubicBezTo>
                    <a:cubicBezTo>
                      <a:pt x="4833" y="277"/>
                      <a:pt x="4839" y="279"/>
                      <a:pt x="4845" y="283"/>
                    </a:cubicBezTo>
                    <a:lnTo>
                      <a:pt x="4861" y="290"/>
                    </a:lnTo>
                    <a:cubicBezTo>
                      <a:pt x="4867" y="293"/>
                      <a:pt x="4873" y="296"/>
                      <a:pt x="4879" y="299"/>
                    </a:cubicBezTo>
                    <a:cubicBezTo>
                      <a:pt x="4885" y="303"/>
                      <a:pt x="4892" y="305"/>
                      <a:pt x="4899" y="309"/>
                    </a:cubicBezTo>
                    <a:lnTo>
                      <a:pt x="4916" y="315"/>
                    </a:lnTo>
                    <a:cubicBezTo>
                      <a:pt x="4922" y="319"/>
                      <a:pt x="4928" y="321"/>
                      <a:pt x="4935" y="323"/>
                    </a:cubicBezTo>
                    <a:cubicBezTo>
                      <a:pt x="4942" y="327"/>
                      <a:pt x="4950" y="329"/>
                      <a:pt x="4958" y="332"/>
                    </a:cubicBezTo>
                    <a:lnTo>
                      <a:pt x="4976" y="338"/>
                    </a:lnTo>
                    <a:cubicBezTo>
                      <a:pt x="4983" y="340"/>
                      <a:pt x="4992" y="344"/>
                      <a:pt x="5000" y="345"/>
                    </a:cubicBezTo>
                    <a:cubicBezTo>
                      <a:pt x="5007" y="347"/>
                      <a:pt x="5015" y="350"/>
                      <a:pt x="5023" y="351"/>
                    </a:cubicBezTo>
                    <a:lnTo>
                      <a:pt x="5034" y="354"/>
                    </a:lnTo>
                    <a:lnTo>
                      <a:pt x="5043" y="357"/>
                    </a:lnTo>
                    <a:cubicBezTo>
                      <a:pt x="5053" y="358"/>
                      <a:pt x="5063" y="362"/>
                      <a:pt x="5071" y="363"/>
                    </a:cubicBezTo>
                    <a:cubicBezTo>
                      <a:pt x="5080" y="364"/>
                      <a:pt x="5089" y="366"/>
                      <a:pt x="5099" y="367"/>
                    </a:cubicBezTo>
                    <a:lnTo>
                      <a:pt x="5111" y="369"/>
                    </a:lnTo>
                    <a:cubicBezTo>
                      <a:pt x="5114" y="369"/>
                      <a:pt x="5118" y="370"/>
                      <a:pt x="5122" y="370"/>
                    </a:cubicBezTo>
                    <a:cubicBezTo>
                      <a:pt x="5131" y="373"/>
                      <a:pt x="5138" y="374"/>
                      <a:pt x="5150" y="375"/>
                    </a:cubicBezTo>
                    <a:cubicBezTo>
                      <a:pt x="5161" y="376"/>
                      <a:pt x="5172" y="378"/>
                      <a:pt x="5183" y="378"/>
                    </a:cubicBezTo>
                    <a:lnTo>
                      <a:pt x="5208" y="378"/>
                    </a:lnTo>
                    <a:cubicBezTo>
                      <a:pt x="5218" y="379"/>
                      <a:pt x="5226" y="379"/>
                      <a:pt x="5236" y="379"/>
                    </a:cubicBezTo>
                    <a:cubicBezTo>
                      <a:pt x="5244" y="379"/>
                      <a:pt x="5252" y="379"/>
                      <a:pt x="5260" y="379"/>
                    </a:cubicBezTo>
                    <a:cubicBezTo>
                      <a:pt x="5283" y="379"/>
                      <a:pt x="5306" y="378"/>
                      <a:pt x="5330" y="376"/>
                    </a:cubicBezTo>
                    <a:cubicBezTo>
                      <a:pt x="5423" y="369"/>
                      <a:pt x="5524" y="356"/>
                      <a:pt x="5631" y="340"/>
                    </a:cubicBezTo>
                    <a:cubicBezTo>
                      <a:pt x="5690" y="331"/>
                      <a:pt x="5751" y="320"/>
                      <a:pt x="5813" y="309"/>
                    </a:cubicBezTo>
                    <a:cubicBezTo>
                      <a:pt x="5864" y="298"/>
                      <a:pt x="5916" y="289"/>
                      <a:pt x="5967" y="277"/>
                    </a:cubicBezTo>
                    <a:cubicBezTo>
                      <a:pt x="5989" y="272"/>
                      <a:pt x="6011" y="267"/>
                      <a:pt x="6030" y="262"/>
                    </a:cubicBezTo>
                    <a:cubicBezTo>
                      <a:pt x="6034" y="261"/>
                      <a:pt x="6038" y="261"/>
                      <a:pt x="6042" y="261"/>
                    </a:cubicBezTo>
                    <a:cubicBezTo>
                      <a:pt x="6070" y="261"/>
                      <a:pt x="6094" y="284"/>
                      <a:pt x="6094" y="314"/>
                    </a:cubicBezTo>
                    <a:lnTo>
                      <a:pt x="6094" y="1461"/>
                    </a:lnTo>
                    <a:cubicBezTo>
                      <a:pt x="6094" y="1497"/>
                      <a:pt x="6069" y="1528"/>
                      <a:pt x="6034" y="1536"/>
                    </a:cubicBezTo>
                    <a:cubicBezTo>
                      <a:pt x="5800" y="1592"/>
                      <a:pt x="5560" y="1631"/>
                      <a:pt x="5321" y="1653"/>
                    </a:cubicBezTo>
                    <a:cubicBezTo>
                      <a:pt x="5296" y="1655"/>
                      <a:pt x="5272" y="1656"/>
                      <a:pt x="5248" y="1656"/>
                    </a:cubicBezTo>
                    <a:cubicBezTo>
                      <a:pt x="5058" y="1656"/>
                      <a:pt x="4924" y="1595"/>
                      <a:pt x="4843" y="1540"/>
                    </a:cubicBezTo>
                    <a:cubicBezTo>
                      <a:pt x="4731" y="1462"/>
                      <a:pt x="4601" y="1410"/>
                      <a:pt x="4465" y="1390"/>
                    </a:cubicBezTo>
                    <a:cubicBezTo>
                      <a:pt x="4404" y="1381"/>
                      <a:pt x="4343" y="1378"/>
                      <a:pt x="4284" y="1378"/>
                    </a:cubicBezTo>
                    <a:cubicBezTo>
                      <a:pt x="4023" y="1378"/>
                      <a:pt x="3793" y="1449"/>
                      <a:pt x="3633" y="1516"/>
                    </a:cubicBezTo>
                    <a:cubicBezTo>
                      <a:pt x="3539" y="1556"/>
                      <a:pt x="3446" y="1604"/>
                      <a:pt x="3358" y="1659"/>
                    </a:cubicBezTo>
                    <a:cubicBezTo>
                      <a:pt x="3344" y="1667"/>
                      <a:pt x="3334" y="1684"/>
                      <a:pt x="3334" y="1702"/>
                    </a:cubicBezTo>
                    <a:lnTo>
                      <a:pt x="3334" y="3641"/>
                    </a:lnTo>
                    <a:cubicBezTo>
                      <a:pt x="3334" y="3670"/>
                      <a:pt x="3358" y="3693"/>
                      <a:pt x="3386" y="3693"/>
                    </a:cubicBezTo>
                    <a:cubicBezTo>
                      <a:pt x="3389" y="3693"/>
                      <a:pt x="3392" y="3692"/>
                      <a:pt x="3395" y="3692"/>
                    </a:cubicBezTo>
                    <a:cubicBezTo>
                      <a:pt x="3614" y="3646"/>
                      <a:pt x="3837" y="3618"/>
                      <a:pt x="4059" y="3609"/>
                    </a:cubicBezTo>
                    <a:cubicBezTo>
                      <a:pt x="4077" y="3607"/>
                      <a:pt x="4094" y="3607"/>
                      <a:pt x="4112" y="3607"/>
                    </a:cubicBezTo>
                    <a:lnTo>
                      <a:pt x="4140" y="3606"/>
                    </a:lnTo>
                    <a:cubicBezTo>
                      <a:pt x="4155" y="3606"/>
                      <a:pt x="4170" y="3604"/>
                      <a:pt x="4185" y="3604"/>
                    </a:cubicBezTo>
                    <a:cubicBezTo>
                      <a:pt x="4203" y="3603"/>
                      <a:pt x="4220" y="3602"/>
                      <a:pt x="4237" y="3602"/>
                    </a:cubicBezTo>
                    <a:cubicBezTo>
                      <a:pt x="4244" y="3602"/>
                      <a:pt x="4251" y="3602"/>
                      <a:pt x="4259" y="3603"/>
                    </a:cubicBezTo>
                    <a:lnTo>
                      <a:pt x="4286" y="3603"/>
                    </a:lnTo>
                    <a:cubicBezTo>
                      <a:pt x="5726" y="3603"/>
                      <a:pt x="7063" y="4353"/>
                      <a:pt x="7814" y="5581"/>
                    </a:cubicBezTo>
                    <a:cubicBezTo>
                      <a:pt x="8564" y="6811"/>
                      <a:pt x="8622" y="8342"/>
                      <a:pt x="7964" y="9624"/>
                    </a:cubicBezTo>
                    <a:cubicBezTo>
                      <a:pt x="7546" y="10421"/>
                      <a:pt x="6887" y="11066"/>
                      <a:pt x="6082" y="11468"/>
                    </a:cubicBezTo>
                    <a:lnTo>
                      <a:pt x="6066" y="11476"/>
                    </a:lnTo>
                    <a:lnTo>
                      <a:pt x="6053" y="11482"/>
                    </a:lnTo>
                    <a:cubicBezTo>
                      <a:pt x="6000" y="11507"/>
                      <a:pt x="5952" y="11530"/>
                      <a:pt x="5904" y="11551"/>
                    </a:cubicBezTo>
                    <a:cubicBezTo>
                      <a:pt x="5895" y="11555"/>
                      <a:pt x="5884" y="11559"/>
                      <a:pt x="5874" y="11564"/>
                    </a:cubicBezTo>
                    <a:lnTo>
                      <a:pt x="5856" y="11571"/>
                    </a:lnTo>
                    <a:cubicBezTo>
                      <a:pt x="5807" y="11591"/>
                      <a:pt x="5763" y="11609"/>
                      <a:pt x="5721" y="11625"/>
                    </a:cubicBezTo>
                    <a:cubicBezTo>
                      <a:pt x="5705" y="11632"/>
                      <a:pt x="5688" y="11638"/>
                      <a:pt x="5670" y="11644"/>
                    </a:cubicBezTo>
                    <a:lnTo>
                      <a:pt x="5661" y="11647"/>
                    </a:lnTo>
                    <a:cubicBezTo>
                      <a:pt x="5618" y="11664"/>
                      <a:pt x="5576" y="11678"/>
                      <a:pt x="5535" y="11691"/>
                    </a:cubicBezTo>
                    <a:cubicBezTo>
                      <a:pt x="5512" y="11698"/>
                      <a:pt x="5489" y="11706"/>
                      <a:pt x="5467" y="11713"/>
                    </a:cubicBezTo>
                    <a:cubicBezTo>
                      <a:pt x="5427" y="11725"/>
                      <a:pt x="5386" y="11737"/>
                      <a:pt x="5344" y="11748"/>
                    </a:cubicBezTo>
                    <a:cubicBezTo>
                      <a:pt x="5320" y="11755"/>
                      <a:pt x="5295" y="11761"/>
                      <a:pt x="5271" y="11768"/>
                    </a:cubicBezTo>
                    <a:cubicBezTo>
                      <a:pt x="5235" y="11777"/>
                      <a:pt x="5195" y="11786"/>
                      <a:pt x="5148" y="11796"/>
                    </a:cubicBezTo>
                    <a:lnTo>
                      <a:pt x="5137" y="11799"/>
                    </a:lnTo>
                    <a:cubicBezTo>
                      <a:pt x="5114" y="11804"/>
                      <a:pt x="5093" y="11809"/>
                      <a:pt x="5071" y="11813"/>
                    </a:cubicBezTo>
                    <a:cubicBezTo>
                      <a:pt x="5029" y="11821"/>
                      <a:pt x="4987" y="11828"/>
                      <a:pt x="4948" y="11835"/>
                    </a:cubicBezTo>
                    <a:lnTo>
                      <a:pt x="4927" y="11839"/>
                    </a:lnTo>
                    <a:cubicBezTo>
                      <a:pt x="4908" y="11843"/>
                      <a:pt x="4888" y="11845"/>
                      <a:pt x="4869" y="11849"/>
                    </a:cubicBezTo>
                    <a:cubicBezTo>
                      <a:pt x="4828" y="11855"/>
                      <a:pt x="4787" y="11859"/>
                      <a:pt x="4743" y="11864"/>
                    </a:cubicBezTo>
                    <a:lnTo>
                      <a:pt x="4715" y="11868"/>
                    </a:lnTo>
                    <a:cubicBezTo>
                      <a:pt x="4698" y="11870"/>
                      <a:pt x="4682" y="11873"/>
                      <a:pt x="4666" y="11874"/>
                    </a:cubicBezTo>
                    <a:cubicBezTo>
                      <a:pt x="4620" y="11879"/>
                      <a:pt x="4576" y="11881"/>
                      <a:pt x="4525" y="11885"/>
                    </a:cubicBezTo>
                    <a:lnTo>
                      <a:pt x="4499" y="11887"/>
                    </a:lnTo>
                    <a:cubicBezTo>
                      <a:pt x="4486" y="11888"/>
                      <a:pt x="4472" y="11888"/>
                      <a:pt x="4459" y="11890"/>
                    </a:cubicBezTo>
                    <a:cubicBezTo>
                      <a:pt x="4387" y="11893"/>
                      <a:pt x="4317" y="11894"/>
                      <a:pt x="4250" y="11894"/>
                    </a:cubicBezTo>
                    <a:cubicBezTo>
                      <a:pt x="4249" y="11894"/>
                      <a:pt x="4249" y="11894"/>
                      <a:pt x="4248" y="11894"/>
                    </a:cubicBezTo>
                    <a:cubicBezTo>
                      <a:pt x="1959" y="11894"/>
                      <a:pt x="103" y="10038"/>
                      <a:pt x="103" y="7748"/>
                    </a:cubicBezTo>
                    <a:cubicBezTo>
                      <a:pt x="103" y="7672"/>
                      <a:pt x="105" y="7587"/>
                      <a:pt x="111" y="7492"/>
                    </a:cubicBezTo>
                    <a:cubicBezTo>
                      <a:pt x="113" y="7473"/>
                      <a:pt x="114" y="7455"/>
                      <a:pt x="116" y="7436"/>
                    </a:cubicBezTo>
                    <a:lnTo>
                      <a:pt x="117" y="7418"/>
                    </a:lnTo>
                    <a:cubicBezTo>
                      <a:pt x="122" y="7354"/>
                      <a:pt x="130" y="7292"/>
                      <a:pt x="137" y="7229"/>
                    </a:cubicBezTo>
                    <a:lnTo>
                      <a:pt x="139" y="7209"/>
                    </a:lnTo>
                    <a:cubicBezTo>
                      <a:pt x="142" y="7192"/>
                      <a:pt x="143" y="7175"/>
                      <a:pt x="145" y="7158"/>
                    </a:cubicBezTo>
                    <a:cubicBezTo>
                      <a:pt x="169" y="6994"/>
                      <a:pt x="203" y="6829"/>
                      <a:pt x="246" y="6668"/>
                    </a:cubicBezTo>
                    <a:cubicBezTo>
                      <a:pt x="250" y="6653"/>
                      <a:pt x="255" y="6639"/>
                      <a:pt x="258" y="6625"/>
                    </a:cubicBezTo>
                    <a:lnTo>
                      <a:pt x="264" y="6607"/>
                    </a:lnTo>
                    <a:cubicBezTo>
                      <a:pt x="282" y="6543"/>
                      <a:pt x="301" y="6479"/>
                      <a:pt x="322" y="6419"/>
                    </a:cubicBezTo>
                    <a:lnTo>
                      <a:pt x="328" y="6402"/>
                    </a:lnTo>
                    <a:cubicBezTo>
                      <a:pt x="333" y="6389"/>
                      <a:pt x="336" y="6377"/>
                      <a:pt x="341" y="6365"/>
                    </a:cubicBezTo>
                    <a:cubicBezTo>
                      <a:pt x="396" y="6207"/>
                      <a:pt x="461" y="6054"/>
                      <a:pt x="536" y="5905"/>
                    </a:cubicBezTo>
                    <a:cubicBezTo>
                      <a:pt x="541" y="5895"/>
                      <a:pt x="545" y="5887"/>
                      <a:pt x="550" y="5877"/>
                    </a:cubicBezTo>
                    <a:lnTo>
                      <a:pt x="557" y="5862"/>
                    </a:lnTo>
                    <a:cubicBezTo>
                      <a:pt x="590" y="5798"/>
                      <a:pt x="626" y="5734"/>
                      <a:pt x="661" y="5673"/>
                    </a:cubicBezTo>
                    <a:lnTo>
                      <a:pt x="668" y="5659"/>
                    </a:lnTo>
                    <a:cubicBezTo>
                      <a:pt x="672" y="5653"/>
                      <a:pt x="675" y="5647"/>
                      <a:pt x="679" y="5643"/>
                    </a:cubicBezTo>
                    <a:cubicBezTo>
                      <a:pt x="765" y="5496"/>
                      <a:pt x="862" y="5354"/>
                      <a:pt x="965" y="5219"/>
                    </a:cubicBezTo>
                    <a:lnTo>
                      <a:pt x="975" y="5209"/>
                    </a:lnTo>
                    <a:lnTo>
                      <a:pt x="981" y="5200"/>
                    </a:lnTo>
                    <a:cubicBezTo>
                      <a:pt x="1031" y="5134"/>
                      <a:pt x="1084" y="5072"/>
                      <a:pt x="1136" y="5011"/>
                    </a:cubicBezTo>
                    <a:lnTo>
                      <a:pt x="1143" y="5004"/>
                    </a:lnTo>
                    <a:cubicBezTo>
                      <a:pt x="1259" y="4872"/>
                      <a:pt x="1383" y="4748"/>
                      <a:pt x="1515" y="4633"/>
                    </a:cubicBezTo>
                    <a:lnTo>
                      <a:pt x="1520" y="4629"/>
                    </a:lnTo>
                    <a:cubicBezTo>
                      <a:pt x="1720" y="4455"/>
                      <a:pt x="1936" y="4299"/>
                      <a:pt x="2166" y="4165"/>
                    </a:cubicBezTo>
                    <a:cubicBezTo>
                      <a:pt x="2517" y="3961"/>
                      <a:pt x="2897" y="3809"/>
                      <a:pt x="3292" y="3717"/>
                    </a:cubicBezTo>
                    <a:cubicBezTo>
                      <a:pt x="3315" y="3711"/>
                      <a:pt x="3332" y="3690"/>
                      <a:pt x="3332" y="3666"/>
                    </a:cubicBezTo>
                    <a:lnTo>
                      <a:pt x="3332" y="102"/>
                    </a:lnTo>
                    <a:close/>
                    <a:moveTo>
                      <a:pt x="4278" y="0"/>
                    </a:moveTo>
                    <a:cubicBezTo>
                      <a:pt x="4262" y="0"/>
                      <a:pt x="4247" y="1"/>
                      <a:pt x="4232" y="1"/>
                    </a:cubicBezTo>
                    <a:lnTo>
                      <a:pt x="4219" y="1"/>
                    </a:lnTo>
                    <a:cubicBezTo>
                      <a:pt x="4180" y="3"/>
                      <a:pt x="4149" y="5"/>
                      <a:pt x="4120" y="9"/>
                    </a:cubicBezTo>
                    <a:lnTo>
                      <a:pt x="4118" y="9"/>
                    </a:lnTo>
                    <a:cubicBezTo>
                      <a:pt x="3823" y="41"/>
                      <a:pt x="3576" y="155"/>
                      <a:pt x="3436" y="232"/>
                    </a:cubicBezTo>
                    <a:lnTo>
                      <a:pt x="3436" y="102"/>
                    </a:lnTo>
                    <a:cubicBezTo>
                      <a:pt x="3435" y="47"/>
                      <a:pt x="3389" y="3"/>
                      <a:pt x="3333" y="3"/>
                    </a:cubicBezTo>
                    <a:cubicBezTo>
                      <a:pt x="3278" y="3"/>
                      <a:pt x="3232" y="47"/>
                      <a:pt x="3230" y="102"/>
                    </a:cubicBezTo>
                    <a:lnTo>
                      <a:pt x="3230" y="3627"/>
                    </a:lnTo>
                    <a:cubicBezTo>
                      <a:pt x="2839" y="3723"/>
                      <a:pt x="2463" y="3874"/>
                      <a:pt x="2114" y="4076"/>
                    </a:cubicBezTo>
                    <a:cubicBezTo>
                      <a:pt x="1878" y="4213"/>
                      <a:pt x="1657" y="4373"/>
                      <a:pt x="1453" y="4552"/>
                    </a:cubicBezTo>
                    <a:lnTo>
                      <a:pt x="1448" y="4556"/>
                    </a:lnTo>
                    <a:cubicBezTo>
                      <a:pt x="1314" y="4675"/>
                      <a:pt x="1186" y="4801"/>
                      <a:pt x="1067" y="4936"/>
                    </a:cubicBezTo>
                    <a:lnTo>
                      <a:pt x="1060" y="4944"/>
                    </a:lnTo>
                    <a:cubicBezTo>
                      <a:pt x="1007" y="5004"/>
                      <a:pt x="953" y="5070"/>
                      <a:pt x="900" y="5138"/>
                    </a:cubicBezTo>
                    <a:lnTo>
                      <a:pt x="894" y="5144"/>
                    </a:lnTo>
                    <a:cubicBezTo>
                      <a:pt x="892" y="5148"/>
                      <a:pt x="888" y="5152"/>
                      <a:pt x="884" y="5157"/>
                    </a:cubicBezTo>
                    <a:cubicBezTo>
                      <a:pt x="779" y="5295"/>
                      <a:pt x="680" y="5439"/>
                      <a:pt x="591" y="5590"/>
                    </a:cubicBezTo>
                    <a:lnTo>
                      <a:pt x="580" y="5609"/>
                    </a:lnTo>
                    <a:lnTo>
                      <a:pt x="573" y="5621"/>
                    </a:lnTo>
                    <a:cubicBezTo>
                      <a:pt x="537" y="5685"/>
                      <a:pt x="501" y="5749"/>
                      <a:pt x="466" y="5817"/>
                    </a:cubicBezTo>
                    <a:lnTo>
                      <a:pt x="459" y="5830"/>
                    </a:lnTo>
                    <a:cubicBezTo>
                      <a:pt x="454" y="5840"/>
                      <a:pt x="449" y="5849"/>
                      <a:pt x="444" y="5859"/>
                    </a:cubicBezTo>
                    <a:cubicBezTo>
                      <a:pt x="368" y="6012"/>
                      <a:pt x="301" y="6170"/>
                      <a:pt x="244" y="6331"/>
                    </a:cubicBezTo>
                    <a:cubicBezTo>
                      <a:pt x="239" y="6343"/>
                      <a:pt x="235" y="6357"/>
                      <a:pt x="230" y="6370"/>
                    </a:cubicBezTo>
                    <a:lnTo>
                      <a:pt x="226" y="6387"/>
                    </a:lnTo>
                    <a:cubicBezTo>
                      <a:pt x="204" y="6449"/>
                      <a:pt x="184" y="6513"/>
                      <a:pt x="166" y="6579"/>
                    </a:cubicBezTo>
                    <a:lnTo>
                      <a:pt x="160" y="6597"/>
                    </a:lnTo>
                    <a:cubicBezTo>
                      <a:pt x="156" y="6611"/>
                      <a:pt x="151" y="6627"/>
                      <a:pt x="148" y="6641"/>
                    </a:cubicBezTo>
                    <a:cubicBezTo>
                      <a:pt x="103" y="6807"/>
                      <a:pt x="68" y="6974"/>
                      <a:pt x="44" y="7144"/>
                    </a:cubicBezTo>
                    <a:cubicBezTo>
                      <a:pt x="42" y="7162"/>
                      <a:pt x="39" y="7179"/>
                      <a:pt x="37" y="7197"/>
                    </a:cubicBezTo>
                    <a:lnTo>
                      <a:pt x="35" y="7217"/>
                    </a:lnTo>
                    <a:cubicBezTo>
                      <a:pt x="27" y="7280"/>
                      <a:pt x="20" y="7345"/>
                      <a:pt x="15" y="7410"/>
                    </a:cubicBezTo>
                    <a:lnTo>
                      <a:pt x="14" y="7428"/>
                    </a:lnTo>
                    <a:cubicBezTo>
                      <a:pt x="12" y="7448"/>
                      <a:pt x="11" y="7466"/>
                      <a:pt x="9" y="7486"/>
                    </a:cubicBezTo>
                    <a:cubicBezTo>
                      <a:pt x="3" y="7584"/>
                      <a:pt x="1" y="7669"/>
                      <a:pt x="1" y="7748"/>
                    </a:cubicBezTo>
                    <a:cubicBezTo>
                      <a:pt x="1" y="10095"/>
                      <a:pt x="1903" y="11998"/>
                      <a:pt x="4249" y="11998"/>
                    </a:cubicBezTo>
                    <a:cubicBezTo>
                      <a:pt x="4317" y="11998"/>
                      <a:pt x="4390" y="11995"/>
                      <a:pt x="4464" y="11994"/>
                    </a:cubicBezTo>
                    <a:cubicBezTo>
                      <a:pt x="4478" y="11994"/>
                      <a:pt x="4492" y="11993"/>
                      <a:pt x="4506" y="11992"/>
                    </a:cubicBezTo>
                    <a:lnTo>
                      <a:pt x="4533" y="11989"/>
                    </a:lnTo>
                    <a:cubicBezTo>
                      <a:pt x="4583" y="11986"/>
                      <a:pt x="4629" y="11983"/>
                      <a:pt x="4676" y="11978"/>
                    </a:cubicBezTo>
                    <a:cubicBezTo>
                      <a:pt x="4694" y="11977"/>
                      <a:pt x="4710" y="11975"/>
                      <a:pt x="4729" y="11972"/>
                    </a:cubicBezTo>
                    <a:lnTo>
                      <a:pt x="4755" y="11969"/>
                    </a:lnTo>
                    <a:cubicBezTo>
                      <a:pt x="4801" y="11964"/>
                      <a:pt x="4843" y="11958"/>
                      <a:pt x="4885" y="11952"/>
                    </a:cubicBezTo>
                    <a:cubicBezTo>
                      <a:pt x="4904" y="11950"/>
                      <a:pt x="4924" y="11946"/>
                      <a:pt x="4945" y="11942"/>
                    </a:cubicBezTo>
                    <a:lnTo>
                      <a:pt x="4965" y="11939"/>
                    </a:lnTo>
                    <a:cubicBezTo>
                      <a:pt x="5005" y="11932"/>
                      <a:pt x="5048" y="11924"/>
                      <a:pt x="5092" y="11916"/>
                    </a:cubicBezTo>
                    <a:cubicBezTo>
                      <a:pt x="5113" y="11911"/>
                      <a:pt x="5136" y="11905"/>
                      <a:pt x="5159" y="11900"/>
                    </a:cubicBezTo>
                    <a:lnTo>
                      <a:pt x="5170" y="11898"/>
                    </a:lnTo>
                    <a:cubicBezTo>
                      <a:pt x="5218" y="11887"/>
                      <a:pt x="5257" y="11878"/>
                      <a:pt x="5295" y="11868"/>
                    </a:cubicBezTo>
                    <a:cubicBezTo>
                      <a:pt x="5320" y="11862"/>
                      <a:pt x="5345" y="11855"/>
                      <a:pt x="5370" y="11849"/>
                    </a:cubicBezTo>
                    <a:cubicBezTo>
                      <a:pt x="5412" y="11837"/>
                      <a:pt x="5456" y="11825"/>
                      <a:pt x="5497" y="11811"/>
                    </a:cubicBezTo>
                    <a:cubicBezTo>
                      <a:pt x="5519" y="11804"/>
                      <a:pt x="5544" y="11797"/>
                      <a:pt x="5566" y="11790"/>
                    </a:cubicBezTo>
                    <a:cubicBezTo>
                      <a:pt x="5608" y="11775"/>
                      <a:pt x="5650" y="11761"/>
                      <a:pt x="5696" y="11744"/>
                    </a:cubicBezTo>
                    <a:lnTo>
                      <a:pt x="5705" y="11742"/>
                    </a:lnTo>
                    <a:cubicBezTo>
                      <a:pt x="5721" y="11736"/>
                      <a:pt x="5739" y="11728"/>
                      <a:pt x="5757" y="11722"/>
                    </a:cubicBezTo>
                    <a:cubicBezTo>
                      <a:pt x="5800" y="11706"/>
                      <a:pt x="5845" y="11688"/>
                      <a:pt x="5896" y="11667"/>
                    </a:cubicBezTo>
                    <a:lnTo>
                      <a:pt x="5913" y="11660"/>
                    </a:lnTo>
                    <a:lnTo>
                      <a:pt x="5945" y="11646"/>
                    </a:lnTo>
                    <a:cubicBezTo>
                      <a:pt x="5993" y="11625"/>
                      <a:pt x="6044" y="11601"/>
                      <a:pt x="6096" y="11576"/>
                    </a:cubicBezTo>
                    <a:lnTo>
                      <a:pt x="6110" y="11570"/>
                    </a:lnTo>
                    <a:lnTo>
                      <a:pt x="6126" y="11561"/>
                    </a:lnTo>
                    <a:cubicBezTo>
                      <a:pt x="6952" y="11149"/>
                      <a:pt x="7627" y="10488"/>
                      <a:pt x="8055" y="9672"/>
                    </a:cubicBezTo>
                    <a:cubicBezTo>
                      <a:pt x="8729" y="8358"/>
                      <a:pt x="8670" y="6789"/>
                      <a:pt x="7901" y="5530"/>
                    </a:cubicBezTo>
                    <a:cubicBezTo>
                      <a:pt x="7131" y="4270"/>
                      <a:pt x="5762" y="3502"/>
                      <a:pt x="4286" y="3500"/>
                    </a:cubicBezTo>
                    <a:lnTo>
                      <a:pt x="4261" y="3500"/>
                    </a:lnTo>
                    <a:cubicBezTo>
                      <a:pt x="4234" y="3500"/>
                      <a:pt x="4207" y="3502"/>
                      <a:pt x="4180" y="3503"/>
                    </a:cubicBezTo>
                    <a:lnTo>
                      <a:pt x="4137" y="3504"/>
                    </a:lnTo>
                    <a:lnTo>
                      <a:pt x="4109" y="3504"/>
                    </a:lnTo>
                    <a:cubicBezTo>
                      <a:pt x="4091" y="3505"/>
                      <a:pt x="4072" y="3505"/>
                      <a:pt x="4054" y="3506"/>
                    </a:cubicBezTo>
                    <a:cubicBezTo>
                      <a:pt x="3847" y="3516"/>
                      <a:pt x="3641" y="3540"/>
                      <a:pt x="3438" y="3579"/>
                    </a:cubicBezTo>
                    <a:lnTo>
                      <a:pt x="3438" y="1730"/>
                    </a:lnTo>
                    <a:cubicBezTo>
                      <a:pt x="3513" y="1684"/>
                      <a:pt x="3593" y="1645"/>
                      <a:pt x="3674" y="1610"/>
                    </a:cubicBezTo>
                    <a:cubicBezTo>
                      <a:pt x="3824" y="1547"/>
                      <a:pt x="4041" y="1480"/>
                      <a:pt x="4285" y="1480"/>
                    </a:cubicBezTo>
                    <a:cubicBezTo>
                      <a:pt x="4340" y="1480"/>
                      <a:pt x="4396" y="1483"/>
                      <a:pt x="4453" y="1491"/>
                    </a:cubicBezTo>
                    <a:cubicBezTo>
                      <a:pt x="4564" y="1506"/>
                      <a:pt x="4676" y="1551"/>
                      <a:pt x="4786" y="1625"/>
                    </a:cubicBezTo>
                    <a:cubicBezTo>
                      <a:pt x="4880" y="1687"/>
                      <a:pt x="5032" y="1758"/>
                      <a:pt x="5249" y="1758"/>
                    </a:cubicBezTo>
                    <a:cubicBezTo>
                      <a:pt x="5275" y="1758"/>
                      <a:pt x="5302" y="1757"/>
                      <a:pt x="5330" y="1755"/>
                    </a:cubicBezTo>
                    <a:cubicBezTo>
                      <a:pt x="5620" y="1731"/>
                      <a:pt x="5910" y="1670"/>
                      <a:pt x="6058" y="1635"/>
                    </a:cubicBezTo>
                    <a:cubicBezTo>
                      <a:pt x="6140" y="1616"/>
                      <a:pt x="6196" y="1544"/>
                      <a:pt x="6196" y="1459"/>
                    </a:cubicBezTo>
                    <a:lnTo>
                      <a:pt x="6196" y="313"/>
                    </a:lnTo>
                    <a:cubicBezTo>
                      <a:pt x="6196" y="225"/>
                      <a:pt x="6125" y="158"/>
                      <a:pt x="6043" y="158"/>
                    </a:cubicBezTo>
                    <a:cubicBezTo>
                      <a:pt x="6031" y="158"/>
                      <a:pt x="6019" y="160"/>
                      <a:pt x="6007" y="162"/>
                    </a:cubicBezTo>
                    <a:cubicBezTo>
                      <a:pt x="5988" y="166"/>
                      <a:pt x="5968" y="171"/>
                      <a:pt x="5945" y="176"/>
                    </a:cubicBezTo>
                    <a:cubicBezTo>
                      <a:pt x="5895" y="186"/>
                      <a:pt x="5844" y="197"/>
                      <a:pt x="5794" y="207"/>
                    </a:cubicBezTo>
                    <a:cubicBezTo>
                      <a:pt x="5733" y="219"/>
                      <a:pt x="5673" y="228"/>
                      <a:pt x="5616" y="238"/>
                    </a:cubicBezTo>
                    <a:cubicBezTo>
                      <a:pt x="5511" y="254"/>
                      <a:pt x="5412" y="266"/>
                      <a:pt x="5321" y="273"/>
                    </a:cubicBezTo>
                    <a:cubicBezTo>
                      <a:pt x="5292" y="275"/>
                      <a:pt x="5265" y="275"/>
                      <a:pt x="5237" y="275"/>
                    </a:cubicBezTo>
                    <a:cubicBezTo>
                      <a:pt x="5230" y="275"/>
                      <a:pt x="5220" y="275"/>
                      <a:pt x="5217" y="274"/>
                    </a:cubicBezTo>
                    <a:lnTo>
                      <a:pt x="5188" y="274"/>
                    </a:lnTo>
                    <a:cubicBezTo>
                      <a:pt x="5178" y="273"/>
                      <a:pt x="5167" y="273"/>
                      <a:pt x="5160" y="272"/>
                    </a:cubicBezTo>
                    <a:cubicBezTo>
                      <a:pt x="5154" y="272"/>
                      <a:pt x="5146" y="271"/>
                      <a:pt x="5138" y="269"/>
                    </a:cubicBezTo>
                    <a:lnTo>
                      <a:pt x="5125" y="267"/>
                    </a:lnTo>
                    <a:lnTo>
                      <a:pt x="5112" y="265"/>
                    </a:lnTo>
                    <a:cubicBezTo>
                      <a:pt x="5105" y="265"/>
                      <a:pt x="5099" y="263"/>
                      <a:pt x="5092" y="262"/>
                    </a:cubicBezTo>
                    <a:cubicBezTo>
                      <a:pt x="5083" y="260"/>
                      <a:pt x="5076" y="259"/>
                      <a:pt x="5069" y="256"/>
                    </a:cubicBezTo>
                    <a:lnTo>
                      <a:pt x="5058" y="254"/>
                    </a:lnTo>
                    <a:lnTo>
                      <a:pt x="5046" y="251"/>
                    </a:lnTo>
                    <a:cubicBezTo>
                      <a:pt x="5040" y="249"/>
                      <a:pt x="5034" y="248"/>
                      <a:pt x="5028" y="247"/>
                    </a:cubicBezTo>
                    <a:cubicBezTo>
                      <a:pt x="5022" y="244"/>
                      <a:pt x="5016" y="243"/>
                      <a:pt x="5010" y="241"/>
                    </a:cubicBezTo>
                    <a:lnTo>
                      <a:pt x="4989" y="233"/>
                    </a:lnTo>
                    <a:cubicBezTo>
                      <a:pt x="4983" y="232"/>
                      <a:pt x="4977" y="230"/>
                      <a:pt x="4973" y="227"/>
                    </a:cubicBezTo>
                    <a:cubicBezTo>
                      <a:pt x="4967" y="226"/>
                      <a:pt x="4962" y="224"/>
                      <a:pt x="4957" y="221"/>
                    </a:cubicBezTo>
                    <a:lnTo>
                      <a:pt x="4939" y="213"/>
                    </a:lnTo>
                    <a:lnTo>
                      <a:pt x="4922" y="207"/>
                    </a:lnTo>
                    <a:lnTo>
                      <a:pt x="4909" y="200"/>
                    </a:lnTo>
                    <a:lnTo>
                      <a:pt x="4893" y="190"/>
                    </a:lnTo>
                    <a:cubicBezTo>
                      <a:pt x="4888" y="189"/>
                      <a:pt x="4884" y="185"/>
                      <a:pt x="4880" y="184"/>
                    </a:cubicBezTo>
                    <a:cubicBezTo>
                      <a:pt x="4876" y="182"/>
                      <a:pt x="4873" y="179"/>
                      <a:pt x="4869" y="177"/>
                    </a:cubicBezTo>
                    <a:lnTo>
                      <a:pt x="4855" y="168"/>
                    </a:lnTo>
                    <a:cubicBezTo>
                      <a:pt x="4851" y="166"/>
                      <a:pt x="4846" y="164"/>
                      <a:pt x="4843" y="161"/>
                    </a:cubicBezTo>
                    <a:cubicBezTo>
                      <a:pt x="4761" y="105"/>
                      <a:pt x="4671" y="61"/>
                      <a:pt x="4575" y="34"/>
                    </a:cubicBezTo>
                    <a:cubicBezTo>
                      <a:pt x="4572" y="33"/>
                      <a:pt x="4570" y="33"/>
                      <a:pt x="4567" y="31"/>
                    </a:cubicBezTo>
                    <a:cubicBezTo>
                      <a:pt x="4551" y="27"/>
                      <a:pt x="4534" y="24"/>
                      <a:pt x="4519" y="21"/>
                    </a:cubicBezTo>
                    <a:lnTo>
                      <a:pt x="4506" y="18"/>
                    </a:lnTo>
                    <a:cubicBezTo>
                      <a:pt x="4501" y="18"/>
                      <a:pt x="4498" y="17"/>
                      <a:pt x="4494" y="16"/>
                    </a:cubicBezTo>
                    <a:cubicBezTo>
                      <a:pt x="4486" y="15"/>
                      <a:pt x="4476" y="12"/>
                      <a:pt x="4466" y="11"/>
                    </a:cubicBezTo>
                    <a:lnTo>
                      <a:pt x="4465" y="11"/>
                    </a:lnTo>
                    <a:cubicBezTo>
                      <a:pt x="4460" y="10"/>
                      <a:pt x="4454" y="10"/>
                      <a:pt x="4450" y="10"/>
                    </a:cubicBezTo>
                    <a:lnTo>
                      <a:pt x="4441" y="10"/>
                    </a:lnTo>
                    <a:cubicBezTo>
                      <a:pt x="4412" y="6"/>
                      <a:pt x="4380" y="3"/>
                      <a:pt x="4347" y="1"/>
                    </a:cubicBezTo>
                    <a:lnTo>
                      <a:pt x="4332" y="1"/>
                    </a:lnTo>
                    <a:cubicBezTo>
                      <a:pt x="4313" y="1"/>
                      <a:pt x="4295" y="0"/>
                      <a:pt x="4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65"/>
              <p:cNvSpPr/>
              <p:nvPr/>
            </p:nvSpPr>
            <p:spPr>
              <a:xfrm>
                <a:off x="5244538" y="4345925"/>
                <a:ext cx="20927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8371" extrusionOk="0">
                    <a:moveTo>
                      <a:pt x="4186" y="1"/>
                    </a:moveTo>
                    <a:cubicBezTo>
                      <a:pt x="1875" y="1"/>
                      <a:pt x="1" y="1875"/>
                      <a:pt x="1" y="4185"/>
                    </a:cubicBezTo>
                    <a:cubicBezTo>
                      <a:pt x="1" y="6497"/>
                      <a:pt x="1875" y="8371"/>
                      <a:pt x="4186" y="8371"/>
                    </a:cubicBezTo>
                    <a:cubicBezTo>
                      <a:pt x="6496" y="8371"/>
                      <a:pt x="8370" y="6497"/>
                      <a:pt x="8370" y="4185"/>
                    </a:cubicBezTo>
                    <a:cubicBezTo>
                      <a:pt x="8370" y="1875"/>
                      <a:pt x="6496" y="1"/>
                      <a:pt x="4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65"/>
              <p:cNvSpPr/>
              <p:nvPr/>
            </p:nvSpPr>
            <p:spPr>
              <a:xfrm>
                <a:off x="5265513" y="4381600"/>
                <a:ext cx="4000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2" extrusionOk="0">
                    <a:moveTo>
                      <a:pt x="1" y="192"/>
                    </a:moveTo>
                    <a:cubicBezTo>
                      <a:pt x="51" y="126"/>
                      <a:pt x="104" y="62"/>
                      <a:pt x="159" y="1"/>
                    </a:cubicBezTo>
                    <a:cubicBezTo>
                      <a:pt x="104" y="62"/>
                      <a:pt x="51" y="126"/>
                      <a:pt x="1" y="192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65"/>
              <p:cNvSpPr/>
              <p:nvPr/>
            </p:nvSpPr>
            <p:spPr>
              <a:xfrm>
                <a:off x="5249313" y="4404200"/>
                <a:ext cx="50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68" extrusionOk="0">
                    <a:moveTo>
                      <a:pt x="1" y="467"/>
                    </a:moveTo>
                    <a:cubicBezTo>
                      <a:pt x="57" y="307"/>
                      <a:pt x="123" y="152"/>
                      <a:pt x="199" y="1"/>
                    </a:cubicBezTo>
                    <a:cubicBezTo>
                      <a:pt x="123" y="152"/>
                      <a:pt x="57" y="307"/>
                      <a:pt x="1" y="467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65"/>
              <p:cNvSpPr/>
              <p:nvPr/>
            </p:nvSpPr>
            <p:spPr>
              <a:xfrm>
                <a:off x="5257888" y="4386825"/>
                <a:ext cx="73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31" extrusionOk="0">
                    <a:moveTo>
                      <a:pt x="0" y="430"/>
                    </a:moveTo>
                    <a:cubicBezTo>
                      <a:pt x="88" y="281"/>
                      <a:pt x="185" y="138"/>
                      <a:pt x="291" y="1"/>
                    </a:cubicBezTo>
                    <a:cubicBezTo>
                      <a:pt x="185" y="138"/>
                      <a:pt x="88" y="281"/>
                      <a:pt x="0" y="43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65"/>
              <p:cNvSpPr/>
              <p:nvPr/>
            </p:nvSpPr>
            <p:spPr>
              <a:xfrm>
                <a:off x="5279188" y="4360150"/>
                <a:ext cx="1637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72" extrusionOk="0">
                    <a:moveTo>
                      <a:pt x="1" y="472"/>
                    </a:moveTo>
                    <a:cubicBezTo>
                      <a:pt x="203" y="294"/>
                      <a:pt x="421" y="136"/>
                      <a:pt x="655" y="1"/>
                    </a:cubicBezTo>
                    <a:cubicBezTo>
                      <a:pt x="421" y="136"/>
                      <a:pt x="203" y="294"/>
                      <a:pt x="1" y="472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65"/>
              <p:cNvSpPr/>
              <p:nvPr/>
            </p:nvSpPr>
            <p:spPr>
              <a:xfrm>
                <a:off x="5254813" y="4398350"/>
                <a:ext cx="26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93" extrusionOk="0">
                    <a:moveTo>
                      <a:pt x="1" y="193"/>
                    </a:moveTo>
                    <a:cubicBezTo>
                      <a:pt x="33" y="128"/>
                      <a:pt x="69" y="63"/>
                      <a:pt x="105" y="0"/>
                    </a:cubicBezTo>
                    <a:cubicBezTo>
                      <a:pt x="69" y="63"/>
                      <a:pt x="33" y="128"/>
                      <a:pt x="1" y="193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65"/>
              <p:cNvSpPr/>
              <p:nvPr/>
            </p:nvSpPr>
            <p:spPr>
              <a:xfrm>
                <a:off x="5247388" y="4417250"/>
                <a:ext cx="1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90" extrusionOk="0">
                    <a:moveTo>
                      <a:pt x="60" y="0"/>
                    </a:moveTo>
                    <a:cubicBezTo>
                      <a:pt x="38" y="62"/>
                      <a:pt x="19" y="125"/>
                      <a:pt x="1" y="189"/>
                    </a:cubicBezTo>
                    <a:cubicBezTo>
                      <a:pt x="19" y="125"/>
                      <a:pt x="38" y="63"/>
                      <a:pt x="6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65"/>
              <p:cNvSpPr/>
              <p:nvPr/>
            </p:nvSpPr>
            <p:spPr>
              <a:xfrm>
                <a:off x="5244388" y="4423550"/>
                <a:ext cx="257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97" extrusionOk="0">
                    <a:moveTo>
                      <a:pt x="1" y="496"/>
                    </a:moveTo>
                    <a:cubicBezTo>
                      <a:pt x="25" y="329"/>
                      <a:pt x="58" y="163"/>
                      <a:pt x="103" y="1"/>
                    </a:cubicBezTo>
                    <a:cubicBezTo>
                      <a:pt x="58" y="163"/>
                      <a:pt x="25" y="329"/>
                      <a:pt x="1" y="496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65"/>
              <p:cNvSpPr/>
              <p:nvPr/>
            </p:nvSpPr>
            <p:spPr>
              <a:xfrm>
                <a:off x="5269663" y="4372025"/>
                <a:ext cx="94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6" extrusionOk="0">
                    <a:moveTo>
                      <a:pt x="377" y="0"/>
                    </a:moveTo>
                    <a:cubicBezTo>
                      <a:pt x="243" y="117"/>
                      <a:pt x="117" y="243"/>
                      <a:pt x="1" y="375"/>
                    </a:cubicBezTo>
                    <a:cubicBezTo>
                      <a:pt x="117" y="243"/>
                      <a:pt x="243" y="117"/>
                      <a:pt x="377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65"/>
              <p:cNvSpPr/>
              <p:nvPr/>
            </p:nvSpPr>
            <p:spPr>
              <a:xfrm>
                <a:off x="5243313" y="4444375"/>
                <a:ext cx="25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61" extrusionOk="0">
                    <a:moveTo>
                      <a:pt x="0" y="260"/>
                    </a:moveTo>
                    <a:cubicBezTo>
                      <a:pt x="0" y="174"/>
                      <a:pt x="4" y="87"/>
                      <a:pt x="10" y="1"/>
                    </a:cubicBezTo>
                    <a:cubicBezTo>
                      <a:pt x="4" y="87"/>
                      <a:pt x="0" y="174"/>
                      <a:pt x="0" y="26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65"/>
              <p:cNvSpPr/>
              <p:nvPr/>
            </p:nvSpPr>
            <p:spPr>
              <a:xfrm>
                <a:off x="5243663" y="4437775"/>
                <a:ext cx="5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19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13" y="64"/>
                      <a:pt x="7" y="126"/>
                      <a:pt x="1" y="190"/>
                    </a:cubicBezTo>
                    <a:cubicBezTo>
                      <a:pt x="7" y="127"/>
                      <a:pt x="13" y="64"/>
                      <a:pt x="20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65"/>
              <p:cNvSpPr/>
              <p:nvPr/>
            </p:nvSpPr>
            <p:spPr>
              <a:xfrm>
                <a:off x="5248863" y="4415875"/>
                <a:ext cx="4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56" extrusionOk="0">
                    <a:moveTo>
                      <a:pt x="1" y="55"/>
                    </a:moveTo>
                    <a:cubicBezTo>
                      <a:pt x="7" y="36"/>
                      <a:pt x="13" y="18"/>
                      <a:pt x="19" y="0"/>
                    </a:cubicBezTo>
                    <a:cubicBezTo>
                      <a:pt x="13" y="18"/>
                      <a:pt x="7" y="36"/>
                      <a:pt x="1" y="55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65"/>
              <p:cNvSpPr/>
              <p:nvPr/>
            </p:nvSpPr>
            <p:spPr>
              <a:xfrm>
                <a:off x="5246938" y="4421975"/>
                <a:ext cx="4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19" h="63" extrusionOk="0">
                    <a:moveTo>
                      <a:pt x="1" y="63"/>
                    </a:moveTo>
                    <a:cubicBezTo>
                      <a:pt x="6" y="42"/>
                      <a:pt x="13" y="22"/>
                      <a:pt x="19" y="0"/>
                    </a:cubicBezTo>
                    <a:cubicBezTo>
                      <a:pt x="13" y="22"/>
                      <a:pt x="6" y="42"/>
                      <a:pt x="1" y="63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65"/>
              <p:cNvSpPr/>
              <p:nvPr/>
            </p:nvSpPr>
            <p:spPr>
              <a:xfrm>
                <a:off x="5265163" y="438637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0" y="20"/>
                    </a:move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65"/>
              <p:cNvSpPr/>
              <p:nvPr/>
            </p:nvSpPr>
            <p:spPr>
              <a:xfrm>
                <a:off x="5243538" y="4442525"/>
                <a:ext cx="15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5" extrusionOk="0">
                    <a:moveTo>
                      <a:pt x="1" y="75"/>
                    </a:moveTo>
                    <a:cubicBezTo>
                      <a:pt x="2" y="50"/>
                      <a:pt x="5" y="26"/>
                      <a:pt x="6" y="0"/>
                    </a:cubicBezTo>
                    <a:cubicBezTo>
                      <a:pt x="5" y="26"/>
                      <a:pt x="2" y="50"/>
                      <a:pt x="1" y="75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65"/>
              <p:cNvSpPr/>
              <p:nvPr/>
            </p:nvSpPr>
            <p:spPr>
              <a:xfrm>
                <a:off x="5257438" y="4397575"/>
                <a:ext cx="4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32" extrusionOk="0">
                    <a:moveTo>
                      <a:pt x="0" y="31"/>
                    </a:moveTo>
                    <a:cubicBezTo>
                      <a:pt x="6" y="20"/>
                      <a:pt x="12" y="10"/>
                      <a:pt x="18" y="0"/>
                    </a:cubicBezTo>
                    <a:cubicBezTo>
                      <a:pt x="12" y="10"/>
                      <a:pt x="6" y="20"/>
                      <a:pt x="0" y="3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65"/>
              <p:cNvSpPr/>
              <p:nvPr/>
            </p:nvSpPr>
            <p:spPr>
              <a:xfrm>
                <a:off x="5254288" y="4403150"/>
                <a:ext cx="55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1"/>
                    </a:moveTo>
                    <a:cubicBezTo>
                      <a:pt x="15" y="15"/>
                      <a:pt x="7" y="28"/>
                      <a:pt x="0" y="43"/>
                    </a:cubicBezTo>
                    <a:cubicBezTo>
                      <a:pt x="7" y="28"/>
                      <a:pt x="16" y="15"/>
                      <a:pt x="22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65"/>
              <p:cNvSpPr/>
              <p:nvPr/>
            </p:nvSpPr>
            <p:spPr>
              <a:xfrm>
                <a:off x="5244163" y="4435950"/>
                <a:ext cx="2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73" extrusionOk="0">
                    <a:moveTo>
                      <a:pt x="0" y="72"/>
                    </a:moveTo>
                    <a:cubicBezTo>
                      <a:pt x="4" y="48"/>
                      <a:pt x="6" y="24"/>
                      <a:pt x="10" y="0"/>
                    </a:cubicBezTo>
                    <a:cubicBezTo>
                      <a:pt x="6" y="24"/>
                      <a:pt x="4" y="48"/>
                      <a:pt x="0" y="72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65"/>
              <p:cNvSpPr/>
              <p:nvPr/>
            </p:nvSpPr>
            <p:spPr>
              <a:xfrm>
                <a:off x="5295538" y="4360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65"/>
              <p:cNvSpPr/>
              <p:nvPr/>
            </p:nvSpPr>
            <p:spPr>
              <a:xfrm>
                <a:off x="5269488" y="4381400"/>
                <a:ext cx="20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8" h="9" extrusionOk="0">
                    <a:moveTo>
                      <a:pt x="0" y="9"/>
                    </a:move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65"/>
              <p:cNvSpPr/>
              <p:nvPr/>
            </p:nvSpPr>
            <p:spPr>
              <a:xfrm>
                <a:off x="5279063" y="4371925"/>
                <a:ext cx="15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1" y="4"/>
                    </a:move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65"/>
              <p:cNvSpPr/>
              <p:nvPr/>
            </p:nvSpPr>
            <p:spPr>
              <a:xfrm>
                <a:off x="5415913" y="4531000"/>
                <a:ext cx="12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5" y="0"/>
                    </a:move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65"/>
              <p:cNvSpPr/>
              <p:nvPr/>
            </p:nvSpPr>
            <p:spPr>
              <a:xfrm>
                <a:off x="5255363" y="4459800"/>
                <a:ext cx="58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79" extrusionOk="0">
                    <a:moveTo>
                      <a:pt x="33" y="0"/>
                    </a:moveTo>
                    <a:cubicBezTo>
                      <a:pt x="21" y="2"/>
                      <a:pt x="10" y="3"/>
                      <a:pt x="0" y="5"/>
                    </a:cubicBezTo>
                    <a:cubicBezTo>
                      <a:pt x="94" y="23"/>
                      <a:pt x="165" y="122"/>
                      <a:pt x="165" y="240"/>
                    </a:cubicBezTo>
                    <a:cubicBezTo>
                      <a:pt x="165" y="359"/>
                      <a:pt x="93" y="456"/>
                      <a:pt x="0" y="475"/>
                    </a:cubicBezTo>
                    <a:cubicBezTo>
                      <a:pt x="10" y="478"/>
                      <a:pt x="21" y="479"/>
                      <a:pt x="33" y="479"/>
                    </a:cubicBezTo>
                    <a:cubicBezTo>
                      <a:pt x="142" y="479"/>
                      <a:pt x="231" y="372"/>
                      <a:pt x="231" y="240"/>
                    </a:cubicBezTo>
                    <a:cubicBezTo>
                      <a:pt x="231" y="109"/>
                      <a:pt x="141" y="0"/>
                      <a:pt x="33" y="0"/>
                    </a:cubicBezTo>
                    <a:close/>
                  </a:path>
                </a:pathLst>
              </a:custGeom>
              <a:solidFill>
                <a:srgbClr val="D4D3D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65"/>
              <p:cNvSpPr/>
              <p:nvPr/>
            </p:nvSpPr>
            <p:spPr>
              <a:xfrm>
                <a:off x="5325338" y="4258400"/>
                <a:ext cx="7035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689" extrusionOk="0">
                    <a:moveTo>
                      <a:pt x="950" y="1"/>
                    </a:moveTo>
                    <a:cubicBezTo>
                      <a:pt x="415" y="1"/>
                      <a:pt x="1" y="308"/>
                      <a:pt x="1" y="308"/>
                    </a:cubicBezTo>
                    <a:lnTo>
                      <a:pt x="1" y="1688"/>
                    </a:lnTo>
                    <a:cubicBezTo>
                      <a:pt x="1" y="1688"/>
                      <a:pt x="416" y="1380"/>
                      <a:pt x="952" y="1380"/>
                    </a:cubicBezTo>
                    <a:cubicBezTo>
                      <a:pt x="1009" y="1380"/>
                      <a:pt x="1068" y="1383"/>
                      <a:pt x="1127" y="1391"/>
                    </a:cubicBezTo>
                    <a:cubicBezTo>
                      <a:pt x="1255" y="1410"/>
                      <a:pt x="1376" y="1460"/>
                      <a:pt x="1482" y="1534"/>
                    </a:cubicBezTo>
                    <a:cubicBezTo>
                      <a:pt x="1568" y="1591"/>
                      <a:pt x="1711" y="1659"/>
                      <a:pt x="1917" y="1659"/>
                    </a:cubicBezTo>
                    <a:cubicBezTo>
                      <a:pt x="1941" y="1659"/>
                      <a:pt x="1967" y="1658"/>
                      <a:pt x="1993" y="1656"/>
                    </a:cubicBezTo>
                    <a:cubicBezTo>
                      <a:pt x="2280" y="1633"/>
                      <a:pt x="2567" y="1571"/>
                      <a:pt x="2714" y="1537"/>
                    </a:cubicBezTo>
                    <a:cubicBezTo>
                      <a:pt x="2773" y="1523"/>
                      <a:pt x="2814" y="1470"/>
                      <a:pt x="2814" y="1412"/>
                    </a:cubicBezTo>
                    <a:lnTo>
                      <a:pt x="2814" y="264"/>
                    </a:lnTo>
                    <a:cubicBezTo>
                      <a:pt x="2814" y="206"/>
                      <a:pt x="2766" y="161"/>
                      <a:pt x="2711" y="161"/>
                    </a:cubicBezTo>
                    <a:cubicBezTo>
                      <a:pt x="2704" y="161"/>
                      <a:pt x="2696" y="162"/>
                      <a:pt x="2688" y="164"/>
                    </a:cubicBezTo>
                    <a:cubicBezTo>
                      <a:pt x="2459" y="217"/>
                      <a:pt x="2227" y="254"/>
                      <a:pt x="1993" y="276"/>
                    </a:cubicBezTo>
                    <a:cubicBezTo>
                      <a:pt x="1967" y="278"/>
                      <a:pt x="1941" y="279"/>
                      <a:pt x="1917" y="279"/>
                    </a:cubicBezTo>
                    <a:cubicBezTo>
                      <a:pt x="1712" y="279"/>
                      <a:pt x="1568" y="211"/>
                      <a:pt x="1482" y="154"/>
                    </a:cubicBezTo>
                    <a:cubicBezTo>
                      <a:pt x="1376" y="80"/>
                      <a:pt x="1255" y="32"/>
                      <a:pt x="1127" y="12"/>
                    </a:cubicBezTo>
                    <a:cubicBezTo>
                      <a:pt x="1067" y="4"/>
                      <a:pt x="1008" y="1"/>
                      <a:pt x="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65"/>
              <p:cNvSpPr/>
              <p:nvPr/>
            </p:nvSpPr>
            <p:spPr>
              <a:xfrm>
                <a:off x="5325388" y="4258400"/>
                <a:ext cx="703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689" extrusionOk="0">
                    <a:moveTo>
                      <a:pt x="949" y="1"/>
                    </a:moveTo>
                    <a:cubicBezTo>
                      <a:pt x="414" y="1"/>
                      <a:pt x="0" y="308"/>
                      <a:pt x="0" y="308"/>
                    </a:cubicBezTo>
                    <a:lnTo>
                      <a:pt x="0" y="1688"/>
                    </a:lnTo>
                    <a:cubicBezTo>
                      <a:pt x="100" y="1618"/>
                      <a:pt x="207" y="1561"/>
                      <a:pt x="320" y="1514"/>
                    </a:cubicBezTo>
                    <a:lnTo>
                      <a:pt x="320" y="1380"/>
                    </a:lnTo>
                    <a:cubicBezTo>
                      <a:pt x="320" y="824"/>
                      <a:pt x="770" y="372"/>
                      <a:pt x="1312" y="372"/>
                    </a:cubicBezTo>
                    <a:cubicBezTo>
                      <a:pt x="1350" y="372"/>
                      <a:pt x="1388" y="375"/>
                      <a:pt x="1426" y="379"/>
                    </a:cubicBezTo>
                    <a:cubicBezTo>
                      <a:pt x="1433" y="380"/>
                      <a:pt x="1440" y="380"/>
                      <a:pt x="1447" y="381"/>
                    </a:cubicBezTo>
                    <a:cubicBezTo>
                      <a:pt x="1575" y="401"/>
                      <a:pt x="1696" y="450"/>
                      <a:pt x="1801" y="523"/>
                    </a:cubicBezTo>
                    <a:cubicBezTo>
                      <a:pt x="1886" y="581"/>
                      <a:pt x="2028" y="648"/>
                      <a:pt x="2232" y="648"/>
                    </a:cubicBezTo>
                    <a:cubicBezTo>
                      <a:pt x="2257" y="648"/>
                      <a:pt x="2284" y="647"/>
                      <a:pt x="2312" y="645"/>
                    </a:cubicBezTo>
                    <a:cubicBezTo>
                      <a:pt x="2480" y="630"/>
                      <a:pt x="2647" y="607"/>
                      <a:pt x="2812" y="574"/>
                    </a:cubicBezTo>
                    <a:lnTo>
                      <a:pt x="2812" y="265"/>
                    </a:lnTo>
                    <a:cubicBezTo>
                      <a:pt x="2812" y="206"/>
                      <a:pt x="2765" y="161"/>
                      <a:pt x="2710" y="161"/>
                    </a:cubicBezTo>
                    <a:cubicBezTo>
                      <a:pt x="2702" y="161"/>
                      <a:pt x="2694" y="162"/>
                      <a:pt x="2686" y="164"/>
                    </a:cubicBezTo>
                    <a:cubicBezTo>
                      <a:pt x="2457" y="217"/>
                      <a:pt x="2225" y="254"/>
                      <a:pt x="1992" y="276"/>
                    </a:cubicBezTo>
                    <a:cubicBezTo>
                      <a:pt x="1965" y="278"/>
                      <a:pt x="1940" y="279"/>
                      <a:pt x="1915" y="279"/>
                    </a:cubicBezTo>
                    <a:cubicBezTo>
                      <a:pt x="1711" y="279"/>
                      <a:pt x="1568" y="212"/>
                      <a:pt x="1482" y="155"/>
                    </a:cubicBezTo>
                    <a:cubicBezTo>
                      <a:pt x="1375" y="83"/>
                      <a:pt x="1255" y="29"/>
                      <a:pt x="1126" y="12"/>
                    </a:cubicBezTo>
                    <a:cubicBezTo>
                      <a:pt x="1066" y="4"/>
                      <a:pt x="1007" y="1"/>
                      <a:pt x="9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65"/>
              <p:cNvSpPr/>
              <p:nvPr/>
            </p:nvSpPr>
            <p:spPr>
              <a:xfrm>
                <a:off x="5324063" y="4258400"/>
                <a:ext cx="26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796" extrusionOk="0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lnTo>
                      <a:pt x="0" y="3795"/>
                    </a:lnTo>
                    <a:lnTo>
                      <a:pt x="105" y="3795"/>
                    </a:lnTo>
                    <a:lnTo>
                      <a:pt x="105" y="53"/>
                    </a:lnTo>
                    <a:cubicBezTo>
                      <a:pt x="105" y="24"/>
                      <a:pt x="82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5"/>
              <p:cNvSpPr/>
              <p:nvPr/>
            </p:nvSpPr>
            <p:spPr>
              <a:xfrm>
                <a:off x="5321713" y="4352850"/>
                <a:ext cx="7950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1" extrusionOk="0">
                    <a:moveTo>
                      <a:pt x="159" y="0"/>
                    </a:moveTo>
                    <a:cubicBezTo>
                      <a:pt x="71" y="0"/>
                      <a:pt x="1" y="12"/>
                      <a:pt x="1" y="26"/>
                    </a:cubicBezTo>
                    <a:cubicBezTo>
                      <a:pt x="1" y="40"/>
                      <a:pt x="71" y="51"/>
                      <a:pt x="159" y="51"/>
                    </a:cubicBezTo>
                    <a:cubicBezTo>
                      <a:pt x="247" y="51"/>
                      <a:pt x="318" y="40"/>
                      <a:pt x="318" y="26"/>
                    </a:cubicBezTo>
                    <a:cubicBezTo>
                      <a:pt x="318" y="12"/>
                      <a:pt x="247" y="0"/>
                      <a:pt x="159" y="0"/>
                    </a:cubicBezTo>
                    <a:close/>
                  </a:path>
                </a:pathLst>
              </a:custGeom>
              <a:solidFill>
                <a:srgbClr val="A3A7AB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65"/>
              <p:cNvSpPr/>
              <p:nvPr/>
            </p:nvSpPr>
            <p:spPr>
              <a:xfrm>
                <a:off x="5243313" y="4345975"/>
                <a:ext cx="175275" cy="2098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395" extrusionOk="0">
                    <a:moveTo>
                      <a:pt x="4192" y="0"/>
                    </a:moveTo>
                    <a:cubicBezTo>
                      <a:pt x="3453" y="0"/>
                      <a:pt x="2727" y="196"/>
                      <a:pt x="2090" y="569"/>
                    </a:cubicBezTo>
                    <a:cubicBezTo>
                      <a:pt x="1856" y="705"/>
                      <a:pt x="1638" y="862"/>
                      <a:pt x="1436" y="1039"/>
                    </a:cubicBezTo>
                    <a:lnTo>
                      <a:pt x="1431" y="1042"/>
                    </a:lnTo>
                    <a:cubicBezTo>
                      <a:pt x="1297" y="1160"/>
                      <a:pt x="1172" y="1285"/>
                      <a:pt x="1055" y="1419"/>
                    </a:cubicBezTo>
                    <a:lnTo>
                      <a:pt x="1047" y="1426"/>
                    </a:lnTo>
                    <a:cubicBezTo>
                      <a:pt x="992" y="1488"/>
                      <a:pt x="940" y="1552"/>
                      <a:pt x="889" y="1617"/>
                    </a:cubicBezTo>
                    <a:lnTo>
                      <a:pt x="874" y="1636"/>
                    </a:lnTo>
                    <a:cubicBezTo>
                      <a:pt x="768" y="1773"/>
                      <a:pt x="671" y="1916"/>
                      <a:pt x="583" y="2064"/>
                    </a:cubicBezTo>
                    <a:cubicBezTo>
                      <a:pt x="577" y="2075"/>
                      <a:pt x="571" y="2086"/>
                      <a:pt x="565" y="2095"/>
                    </a:cubicBezTo>
                    <a:cubicBezTo>
                      <a:pt x="529" y="2159"/>
                      <a:pt x="494" y="2223"/>
                      <a:pt x="461" y="2289"/>
                    </a:cubicBezTo>
                    <a:cubicBezTo>
                      <a:pt x="454" y="2302"/>
                      <a:pt x="445" y="2316"/>
                      <a:pt x="439" y="2330"/>
                    </a:cubicBezTo>
                    <a:cubicBezTo>
                      <a:pt x="363" y="2481"/>
                      <a:pt x="297" y="2636"/>
                      <a:pt x="242" y="2796"/>
                    </a:cubicBezTo>
                    <a:cubicBezTo>
                      <a:pt x="235" y="2814"/>
                      <a:pt x="229" y="2832"/>
                      <a:pt x="223" y="2851"/>
                    </a:cubicBezTo>
                    <a:cubicBezTo>
                      <a:pt x="201" y="2914"/>
                      <a:pt x="182" y="2976"/>
                      <a:pt x="164" y="3040"/>
                    </a:cubicBezTo>
                    <a:cubicBezTo>
                      <a:pt x="158" y="3062"/>
                      <a:pt x="152" y="3082"/>
                      <a:pt x="146" y="3104"/>
                    </a:cubicBezTo>
                    <a:cubicBezTo>
                      <a:pt x="101" y="3266"/>
                      <a:pt x="68" y="3432"/>
                      <a:pt x="44" y="3599"/>
                    </a:cubicBezTo>
                    <a:cubicBezTo>
                      <a:pt x="41" y="3623"/>
                      <a:pt x="38" y="3647"/>
                      <a:pt x="35" y="3671"/>
                    </a:cubicBezTo>
                    <a:cubicBezTo>
                      <a:pt x="27" y="3735"/>
                      <a:pt x="21" y="3797"/>
                      <a:pt x="15" y="3862"/>
                    </a:cubicBezTo>
                    <a:cubicBezTo>
                      <a:pt x="14" y="3888"/>
                      <a:pt x="11" y="3912"/>
                      <a:pt x="10" y="3937"/>
                    </a:cubicBezTo>
                    <a:cubicBezTo>
                      <a:pt x="4" y="4023"/>
                      <a:pt x="0" y="4110"/>
                      <a:pt x="0" y="4196"/>
                    </a:cubicBezTo>
                    <a:cubicBezTo>
                      <a:pt x="0" y="6515"/>
                      <a:pt x="1880" y="8394"/>
                      <a:pt x="4198" y="8394"/>
                    </a:cubicBezTo>
                    <a:cubicBezTo>
                      <a:pt x="4269" y="8394"/>
                      <a:pt x="4340" y="8392"/>
                      <a:pt x="4409" y="8389"/>
                    </a:cubicBezTo>
                    <a:cubicBezTo>
                      <a:pt x="4432" y="8388"/>
                      <a:pt x="4455" y="8386"/>
                      <a:pt x="4478" y="8384"/>
                    </a:cubicBezTo>
                    <a:cubicBezTo>
                      <a:pt x="4525" y="8381"/>
                      <a:pt x="4572" y="8377"/>
                      <a:pt x="4619" y="8372"/>
                    </a:cubicBezTo>
                    <a:cubicBezTo>
                      <a:pt x="4645" y="8370"/>
                      <a:pt x="4670" y="8366"/>
                      <a:pt x="4697" y="8364"/>
                    </a:cubicBezTo>
                    <a:cubicBezTo>
                      <a:pt x="4740" y="8358"/>
                      <a:pt x="4783" y="8353"/>
                      <a:pt x="4825" y="8347"/>
                    </a:cubicBezTo>
                    <a:cubicBezTo>
                      <a:pt x="4853" y="8342"/>
                      <a:pt x="4879" y="8339"/>
                      <a:pt x="4906" y="8334"/>
                    </a:cubicBezTo>
                    <a:cubicBezTo>
                      <a:pt x="4947" y="8327"/>
                      <a:pt x="4989" y="8318"/>
                      <a:pt x="5030" y="8311"/>
                    </a:cubicBezTo>
                    <a:cubicBezTo>
                      <a:pt x="5056" y="8306"/>
                      <a:pt x="5081" y="8300"/>
                      <a:pt x="5108" y="8294"/>
                    </a:cubicBezTo>
                    <a:cubicBezTo>
                      <a:pt x="5149" y="8285"/>
                      <a:pt x="5191" y="8275"/>
                      <a:pt x="5232" y="8265"/>
                    </a:cubicBezTo>
                    <a:cubicBezTo>
                      <a:pt x="5256" y="8259"/>
                      <a:pt x="5281" y="8252"/>
                      <a:pt x="5306" y="8245"/>
                    </a:cubicBezTo>
                    <a:cubicBezTo>
                      <a:pt x="5348" y="8234"/>
                      <a:pt x="5389" y="8222"/>
                      <a:pt x="5431" y="8209"/>
                    </a:cubicBezTo>
                    <a:cubicBezTo>
                      <a:pt x="5454" y="8202"/>
                      <a:pt x="5477" y="8194"/>
                      <a:pt x="5500" y="8187"/>
                    </a:cubicBezTo>
                    <a:cubicBezTo>
                      <a:pt x="5543" y="8174"/>
                      <a:pt x="5585" y="8158"/>
                      <a:pt x="5628" y="8143"/>
                    </a:cubicBezTo>
                    <a:cubicBezTo>
                      <a:pt x="5649" y="8136"/>
                      <a:pt x="5669" y="8128"/>
                      <a:pt x="5688" y="8121"/>
                    </a:cubicBezTo>
                    <a:cubicBezTo>
                      <a:pt x="5734" y="8103"/>
                      <a:pt x="5779" y="8085"/>
                      <a:pt x="5823" y="8066"/>
                    </a:cubicBezTo>
                    <a:cubicBezTo>
                      <a:pt x="5840" y="8060"/>
                      <a:pt x="5857" y="8053"/>
                      <a:pt x="5872" y="8045"/>
                    </a:cubicBezTo>
                    <a:cubicBezTo>
                      <a:pt x="5923" y="8024"/>
                      <a:pt x="5973" y="8000"/>
                      <a:pt x="6023" y="7976"/>
                    </a:cubicBezTo>
                    <a:lnTo>
                      <a:pt x="6053" y="7962"/>
                    </a:lnTo>
                    <a:cubicBezTo>
                      <a:pt x="6358" y="7811"/>
                      <a:pt x="6644" y="7624"/>
                      <a:pt x="6905" y="7404"/>
                    </a:cubicBezTo>
                    <a:lnTo>
                      <a:pt x="6909" y="7400"/>
                    </a:lnTo>
                    <a:cubicBezTo>
                      <a:pt x="6943" y="7370"/>
                      <a:pt x="6977" y="7340"/>
                      <a:pt x="7011" y="7309"/>
                    </a:cubicBezTo>
                    <a:cubicBezTo>
                      <a:pt x="6971" y="7303"/>
                      <a:pt x="6931" y="7294"/>
                      <a:pt x="6892" y="7287"/>
                    </a:cubicBezTo>
                    <a:cubicBezTo>
                      <a:pt x="4962" y="6910"/>
                      <a:pt x="3504" y="5210"/>
                      <a:pt x="3504" y="3170"/>
                    </a:cubicBezTo>
                    <a:cubicBezTo>
                      <a:pt x="3503" y="1984"/>
                      <a:pt x="4006" y="851"/>
                      <a:pt x="4887" y="57"/>
                    </a:cubicBezTo>
                    <a:cubicBezTo>
                      <a:pt x="4659" y="19"/>
                      <a:pt x="4430" y="0"/>
                      <a:pt x="4199" y="0"/>
                    </a:cubicBezTo>
                    <a:cubicBezTo>
                      <a:pt x="4197" y="0"/>
                      <a:pt x="4195" y="0"/>
                      <a:pt x="4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65"/>
              <p:cNvSpPr/>
              <p:nvPr/>
            </p:nvSpPr>
            <p:spPr>
              <a:xfrm>
                <a:off x="5309813" y="4497750"/>
                <a:ext cx="252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73" extrusionOk="0">
                    <a:moveTo>
                      <a:pt x="525" y="1"/>
                    </a:moveTo>
                    <a:cubicBezTo>
                      <a:pt x="329" y="1"/>
                      <a:pt x="151" y="120"/>
                      <a:pt x="76" y="301"/>
                    </a:cubicBezTo>
                    <a:cubicBezTo>
                      <a:pt x="0" y="483"/>
                      <a:pt x="43" y="692"/>
                      <a:pt x="182" y="830"/>
                    </a:cubicBezTo>
                    <a:cubicBezTo>
                      <a:pt x="274" y="923"/>
                      <a:pt x="399" y="973"/>
                      <a:pt x="525" y="973"/>
                    </a:cubicBezTo>
                    <a:cubicBezTo>
                      <a:pt x="588" y="973"/>
                      <a:pt x="651" y="961"/>
                      <a:pt x="711" y="936"/>
                    </a:cubicBezTo>
                    <a:cubicBezTo>
                      <a:pt x="892" y="860"/>
                      <a:pt x="1010" y="683"/>
                      <a:pt x="1010" y="488"/>
                    </a:cubicBezTo>
                    <a:cubicBezTo>
                      <a:pt x="1010" y="218"/>
                      <a:pt x="793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5"/>
              <p:cNvSpPr/>
              <p:nvPr/>
            </p:nvSpPr>
            <p:spPr>
              <a:xfrm>
                <a:off x="5300638" y="4368975"/>
                <a:ext cx="204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590" extrusionOk="0">
                    <a:moveTo>
                      <a:pt x="448" y="0"/>
                    </a:moveTo>
                    <a:cubicBezTo>
                      <a:pt x="419" y="0"/>
                      <a:pt x="390" y="3"/>
                      <a:pt x="360" y="8"/>
                    </a:cubicBezTo>
                    <a:cubicBezTo>
                      <a:pt x="150" y="44"/>
                      <a:pt x="1" y="202"/>
                      <a:pt x="29" y="360"/>
                    </a:cubicBezTo>
                    <a:cubicBezTo>
                      <a:pt x="52" y="497"/>
                      <a:pt x="197" y="589"/>
                      <a:pt x="371" y="589"/>
                    </a:cubicBezTo>
                    <a:cubicBezTo>
                      <a:pt x="400" y="589"/>
                      <a:pt x="429" y="587"/>
                      <a:pt x="459" y="582"/>
                    </a:cubicBezTo>
                    <a:cubicBezTo>
                      <a:pt x="669" y="545"/>
                      <a:pt x="818" y="389"/>
                      <a:pt x="791" y="231"/>
                    </a:cubicBezTo>
                    <a:cubicBezTo>
                      <a:pt x="768" y="94"/>
                      <a:pt x="622" y="0"/>
                      <a:pt x="4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65"/>
              <p:cNvSpPr/>
              <p:nvPr/>
            </p:nvSpPr>
            <p:spPr>
              <a:xfrm>
                <a:off x="5300688" y="4368975"/>
                <a:ext cx="183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44" extrusionOk="0">
                    <a:moveTo>
                      <a:pt x="445" y="1"/>
                    </a:moveTo>
                    <a:cubicBezTo>
                      <a:pt x="417" y="1"/>
                      <a:pt x="388" y="3"/>
                      <a:pt x="358" y="8"/>
                    </a:cubicBezTo>
                    <a:cubicBezTo>
                      <a:pt x="148" y="44"/>
                      <a:pt x="0" y="202"/>
                      <a:pt x="27" y="360"/>
                    </a:cubicBezTo>
                    <a:cubicBezTo>
                      <a:pt x="40" y="438"/>
                      <a:pt x="94" y="502"/>
                      <a:pt x="171" y="543"/>
                    </a:cubicBezTo>
                    <a:cubicBezTo>
                      <a:pt x="141" y="511"/>
                      <a:pt x="121" y="471"/>
                      <a:pt x="114" y="428"/>
                    </a:cubicBezTo>
                    <a:cubicBezTo>
                      <a:pt x="88" y="270"/>
                      <a:pt x="237" y="113"/>
                      <a:pt x="447" y="77"/>
                    </a:cubicBezTo>
                    <a:cubicBezTo>
                      <a:pt x="475" y="71"/>
                      <a:pt x="504" y="69"/>
                      <a:pt x="532" y="69"/>
                    </a:cubicBezTo>
                    <a:cubicBezTo>
                      <a:pt x="601" y="69"/>
                      <a:pt x="670" y="85"/>
                      <a:pt x="733" y="116"/>
                    </a:cubicBezTo>
                    <a:cubicBezTo>
                      <a:pt x="670" y="44"/>
                      <a:pt x="564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65"/>
              <p:cNvSpPr/>
              <p:nvPr/>
            </p:nvSpPr>
            <p:spPr>
              <a:xfrm>
                <a:off x="5256588" y="4413275"/>
                <a:ext cx="329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42" extrusionOk="0">
                    <a:moveTo>
                      <a:pt x="735" y="1"/>
                    </a:moveTo>
                    <a:cubicBezTo>
                      <a:pt x="641" y="1"/>
                      <a:pt x="543" y="22"/>
                      <a:pt x="448" y="66"/>
                    </a:cubicBezTo>
                    <a:cubicBezTo>
                      <a:pt x="149" y="204"/>
                      <a:pt x="1" y="520"/>
                      <a:pt x="116" y="771"/>
                    </a:cubicBezTo>
                    <a:cubicBezTo>
                      <a:pt x="196" y="944"/>
                      <a:pt x="379" y="1041"/>
                      <a:pt x="582" y="1041"/>
                    </a:cubicBezTo>
                    <a:cubicBezTo>
                      <a:pt x="676" y="1041"/>
                      <a:pt x="774" y="1020"/>
                      <a:pt x="869" y="977"/>
                    </a:cubicBezTo>
                    <a:cubicBezTo>
                      <a:pt x="1168" y="839"/>
                      <a:pt x="1317" y="522"/>
                      <a:pt x="1200" y="270"/>
                    </a:cubicBezTo>
                    <a:cubicBezTo>
                      <a:pt x="1121" y="98"/>
                      <a:pt x="938" y="1"/>
                      <a:pt x="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5"/>
              <p:cNvSpPr/>
              <p:nvPr/>
            </p:nvSpPr>
            <p:spPr>
              <a:xfrm>
                <a:off x="5262538" y="4414675"/>
                <a:ext cx="269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85" extrusionOk="0">
                    <a:moveTo>
                      <a:pt x="746" y="0"/>
                    </a:moveTo>
                    <a:lnTo>
                      <a:pt x="746" y="0"/>
                    </a:lnTo>
                    <a:cubicBezTo>
                      <a:pt x="799" y="41"/>
                      <a:pt x="841" y="95"/>
                      <a:pt x="869" y="156"/>
                    </a:cubicBezTo>
                    <a:cubicBezTo>
                      <a:pt x="985" y="408"/>
                      <a:pt x="837" y="724"/>
                      <a:pt x="537" y="862"/>
                    </a:cubicBezTo>
                    <a:cubicBezTo>
                      <a:pt x="443" y="906"/>
                      <a:pt x="345" y="926"/>
                      <a:pt x="251" y="926"/>
                    </a:cubicBezTo>
                    <a:cubicBezTo>
                      <a:pt x="161" y="926"/>
                      <a:pt x="75" y="907"/>
                      <a:pt x="1" y="872"/>
                    </a:cubicBezTo>
                    <a:lnTo>
                      <a:pt x="1" y="872"/>
                    </a:lnTo>
                    <a:cubicBezTo>
                      <a:pt x="93" y="945"/>
                      <a:pt x="215" y="985"/>
                      <a:pt x="345" y="985"/>
                    </a:cubicBezTo>
                    <a:cubicBezTo>
                      <a:pt x="439" y="985"/>
                      <a:pt x="537" y="964"/>
                      <a:pt x="631" y="921"/>
                    </a:cubicBezTo>
                    <a:cubicBezTo>
                      <a:pt x="930" y="783"/>
                      <a:pt x="1079" y="466"/>
                      <a:pt x="962" y="214"/>
                    </a:cubicBezTo>
                    <a:cubicBezTo>
                      <a:pt x="918" y="120"/>
                      <a:pt x="841" y="43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65"/>
              <p:cNvSpPr/>
              <p:nvPr/>
            </p:nvSpPr>
            <p:spPr>
              <a:xfrm>
                <a:off x="5392363" y="4385175"/>
                <a:ext cx="231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30" extrusionOk="0">
                    <a:moveTo>
                      <a:pt x="386" y="0"/>
                    </a:moveTo>
                    <a:cubicBezTo>
                      <a:pt x="337" y="0"/>
                      <a:pt x="289" y="11"/>
                      <a:pt x="245" y="33"/>
                    </a:cubicBezTo>
                    <a:cubicBezTo>
                      <a:pt x="57" y="128"/>
                      <a:pt x="1" y="397"/>
                      <a:pt x="121" y="637"/>
                    </a:cubicBezTo>
                    <a:cubicBezTo>
                      <a:pt x="212" y="818"/>
                      <a:pt x="379" y="929"/>
                      <a:pt x="537" y="929"/>
                    </a:cubicBezTo>
                    <a:cubicBezTo>
                      <a:pt x="586" y="929"/>
                      <a:pt x="634" y="919"/>
                      <a:pt x="678" y="896"/>
                    </a:cubicBezTo>
                    <a:cubicBezTo>
                      <a:pt x="867" y="801"/>
                      <a:pt x="924" y="531"/>
                      <a:pt x="803" y="293"/>
                    </a:cubicBezTo>
                    <a:cubicBezTo>
                      <a:pt x="713" y="111"/>
                      <a:pt x="545" y="0"/>
                      <a:pt x="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65"/>
              <p:cNvSpPr/>
              <p:nvPr/>
            </p:nvSpPr>
            <p:spPr>
              <a:xfrm>
                <a:off x="5400738" y="4385175"/>
                <a:ext cx="147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930" extrusionOk="0">
                    <a:moveTo>
                      <a:pt x="51" y="1"/>
                    </a:moveTo>
                    <a:cubicBezTo>
                      <a:pt x="34" y="1"/>
                      <a:pt x="17" y="2"/>
                      <a:pt x="1" y="4"/>
                    </a:cubicBezTo>
                    <a:cubicBezTo>
                      <a:pt x="142" y="26"/>
                      <a:pt x="282" y="132"/>
                      <a:pt x="364" y="293"/>
                    </a:cubicBezTo>
                    <a:cubicBezTo>
                      <a:pt x="484" y="531"/>
                      <a:pt x="428" y="801"/>
                      <a:pt x="239" y="896"/>
                    </a:cubicBezTo>
                    <a:cubicBezTo>
                      <a:pt x="210" y="910"/>
                      <a:pt x="180" y="919"/>
                      <a:pt x="149" y="924"/>
                    </a:cubicBezTo>
                    <a:cubicBezTo>
                      <a:pt x="167" y="927"/>
                      <a:pt x="186" y="929"/>
                      <a:pt x="205" y="929"/>
                    </a:cubicBezTo>
                    <a:cubicBezTo>
                      <a:pt x="253" y="929"/>
                      <a:pt x="300" y="918"/>
                      <a:pt x="343" y="896"/>
                    </a:cubicBezTo>
                    <a:cubicBezTo>
                      <a:pt x="533" y="801"/>
                      <a:pt x="589" y="531"/>
                      <a:pt x="468" y="293"/>
                    </a:cubicBezTo>
                    <a:cubicBezTo>
                      <a:pt x="376" y="110"/>
                      <a:pt x="20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5"/>
              <p:cNvSpPr/>
              <p:nvPr/>
            </p:nvSpPr>
            <p:spPr>
              <a:xfrm>
                <a:off x="5377638" y="4395325"/>
                <a:ext cx="622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9" extrusionOk="0">
                    <a:moveTo>
                      <a:pt x="112" y="1"/>
                    </a:moveTo>
                    <a:cubicBezTo>
                      <a:pt x="72" y="1"/>
                      <a:pt x="36" y="21"/>
                      <a:pt x="21" y="56"/>
                    </a:cubicBezTo>
                    <a:cubicBezTo>
                      <a:pt x="1" y="106"/>
                      <a:pt x="29" y="165"/>
                      <a:pt x="87" y="189"/>
                    </a:cubicBezTo>
                    <a:cubicBezTo>
                      <a:pt x="103" y="195"/>
                      <a:pt x="120" y="199"/>
                      <a:pt x="136" y="199"/>
                    </a:cubicBezTo>
                    <a:cubicBezTo>
                      <a:pt x="177" y="199"/>
                      <a:pt x="213" y="178"/>
                      <a:pt x="228" y="143"/>
                    </a:cubicBezTo>
                    <a:cubicBezTo>
                      <a:pt x="248" y="92"/>
                      <a:pt x="218" y="34"/>
                      <a:pt x="162" y="11"/>
                    </a:cubicBezTo>
                    <a:cubicBezTo>
                      <a:pt x="145" y="4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65"/>
              <p:cNvSpPr/>
              <p:nvPr/>
            </p:nvSpPr>
            <p:spPr>
              <a:xfrm>
                <a:off x="5406213" y="4415900"/>
                <a:ext cx="104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60" extrusionOk="0">
                    <a:moveTo>
                      <a:pt x="209" y="0"/>
                    </a:moveTo>
                    <a:cubicBezTo>
                      <a:pt x="93" y="0"/>
                      <a:pt x="1" y="102"/>
                      <a:pt x="1" y="230"/>
                    </a:cubicBezTo>
                    <a:cubicBezTo>
                      <a:pt x="1" y="356"/>
                      <a:pt x="93" y="459"/>
                      <a:pt x="209" y="459"/>
                    </a:cubicBezTo>
                    <a:cubicBezTo>
                      <a:pt x="323" y="459"/>
                      <a:pt x="417" y="356"/>
                      <a:pt x="417" y="230"/>
                    </a:cubicBezTo>
                    <a:cubicBezTo>
                      <a:pt x="417" y="102"/>
                      <a:pt x="32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65"/>
              <p:cNvSpPr/>
              <p:nvPr/>
            </p:nvSpPr>
            <p:spPr>
              <a:xfrm>
                <a:off x="5406688" y="4415900"/>
                <a:ext cx="99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372" extrusionOk="0">
                    <a:moveTo>
                      <a:pt x="190" y="0"/>
                    </a:moveTo>
                    <a:cubicBezTo>
                      <a:pt x="105" y="0"/>
                      <a:pt x="35" y="54"/>
                      <a:pt x="1" y="133"/>
                    </a:cubicBezTo>
                    <a:cubicBezTo>
                      <a:pt x="38" y="78"/>
                      <a:pt x="98" y="46"/>
                      <a:pt x="163" y="46"/>
                    </a:cubicBezTo>
                    <a:cubicBezTo>
                      <a:pt x="279" y="46"/>
                      <a:pt x="371" y="148"/>
                      <a:pt x="371" y="276"/>
                    </a:cubicBezTo>
                    <a:cubicBezTo>
                      <a:pt x="371" y="308"/>
                      <a:pt x="364" y="342"/>
                      <a:pt x="351" y="372"/>
                    </a:cubicBezTo>
                    <a:cubicBezTo>
                      <a:pt x="381" y="331"/>
                      <a:pt x="398" y="280"/>
                      <a:pt x="398" y="230"/>
                    </a:cubicBezTo>
                    <a:cubicBezTo>
                      <a:pt x="398" y="102"/>
                      <a:pt x="304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65"/>
              <p:cNvSpPr/>
              <p:nvPr/>
            </p:nvSpPr>
            <p:spPr>
              <a:xfrm>
                <a:off x="5381413" y="4482450"/>
                <a:ext cx="304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173" extrusionOk="0">
                    <a:moveTo>
                      <a:pt x="666" y="1"/>
                    </a:moveTo>
                    <a:cubicBezTo>
                      <a:pt x="453" y="1"/>
                      <a:pt x="239" y="144"/>
                      <a:pt x="136" y="377"/>
                    </a:cubicBezTo>
                    <a:cubicBezTo>
                      <a:pt x="1" y="679"/>
                      <a:pt x="107" y="1018"/>
                      <a:pt x="369" y="1133"/>
                    </a:cubicBezTo>
                    <a:cubicBezTo>
                      <a:pt x="429" y="1160"/>
                      <a:pt x="492" y="1173"/>
                      <a:pt x="555" y="1173"/>
                    </a:cubicBezTo>
                    <a:cubicBezTo>
                      <a:pt x="768" y="1173"/>
                      <a:pt x="982" y="1029"/>
                      <a:pt x="1085" y="797"/>
                    </a:cubicBezTo>
                    <a:cubicBezTo>
                      <a:pt x="1219" y="495"/>
                      <a:pt x="1114" y="156"/>
                      <a:pt x="852" y="39"/>
                    </a:cubicBezTo>
                    <a:cubicBezTo>
                      <a:pt x="792" y="13"/>
                      <a:pt x="729" y="1"/>
                      <a:pt x="6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65"/>
              <p:cNvSpPr/>
              <p:nvPr/>
            </p:nvSpPr>
            <p:spPr>
              <a:xfrm>
                <a:off x="5382863" y="4482450"/>
                <a:ext cx="271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848" extrusionOk="0">
                    <a:moveTo>
                      <a:pt x="608" y="0"/>
                    </a:moveTo>
                    <a:cubicBezTo>
                      <a:pt x="394" y="0"/>
                      <a:pt x="180" y="143"/>
                      <a:pt x="78" y="377"/>
                    </a:cubicBezTo>
                    <a:cubicBezTo>
                      <a:pt x="9" y="525"/>
                      <a:pt x="1" y="692"/>
                      <a:pt x="54" y="847"/>
                    </a:cubicBezTo>
                    <a:cubicBezTo>
                      <a:pt x="48" y="741"/>
                      <a:pt x="67" y="636"/>
                      <a:pt x="110" y="539"/>
                    </a:cubicBezTo>
                    <a:cubicBezTo>
                      <a:pt x="212" y="307"/>
                      <a:pt x="426" y="163"/>
                      <a:pt x="639" y="163"/>
                    </a:cubicBezTo>
                    <a:cubicBezTo>
                      <a:pt x="703" y="163"/>
                      <a:pt x="766" y="176"/>
                      <a:pt x="826" y="203"/>
                    </a:cubicBezTo>
                    <a:cubicBezTo>
                      <a:pt x="950" y="257"/>
                      <a:pt x="1039" y="363"/>
                      <a:pt x="1084" y="489"/>
                    </a:cubicBezTo>
                    <a:cubicBezTo>
                      <a:pt x="1072" y="292"/>
                      <a:pt x="968" y="116"/>
                      <a:pt x="794" y="39"/>
                    </a:cubicBezTo>
                    <a:cubicBezTo>
                      <a:pt x="734" y="13"/>
                      <a:pt x="671" y="0"/>
                      <a:pt x="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65"/>
              <p:cNvSpPr/>
              <p:nvPr/>
            </p:nvSpPr>
            <p:spPr>
              <a:xfrm>
                <a:off x="5334463" y="4470650"/>
                <a:ext cx="147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05" extrusionOk="0">
                    <a:moveTo>
                      <a:pt x="337" y="0"/>
                    </a:moveTo>
                    <a:cubicBezTo>
                      <a:pt x="112" y="0"/>
                      <a:pt x="0" y="272"/>
                      <a:pt x="159" y="431"/>
                    </a:cubicBezTo>
                    <a:cubicBezTo>
                      <a:pt x="210" y="482"/>
                      <a:pt x="273" y="505"/>
                      <a:pt x="335" y="505"/>
                    </a:cubicBezTo>
                    <a:cubicBezTo>
                      <a:pt x="465" y="505"/>
                      <a:pt x="589" y="404"/>
                      <a:pt x="589" y="253"/>
                    </a:cubicBezTo>
                    <a:cubicBezTo>
                      <a:pt x="589" y="113"/>
                      <a:pt x="476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65"/>
              <p:cNvSpPr/>
              <p:nvPr/>
            </p:nvSpPr>
            <p:spPr>
              <a:xfrm>
                <a:off x="5251188" y="4459800"/>
                <a:ext cx="99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79" extrusionOk="0">
                    <a:moveTo>
                      <a:pt x="199" y="0"/>
                    </a:moveTo>
                    <a:cubicBezTo>
                      <a:pt x="89" y="0"/>
                      <a:pt x="0" y="107"/>
                      <a:pt x="0" y="240"/>
                    </a:cubicBezTo>
                    <a:cubicBezTo>
                      <a:pt x="0" y="372"/>
                      <a:pt x="89" y="479"/>
                      <a:pt x="199" y="479"/>
                    </a:cubicBezTo>
                    <a:cubicBezTo>
                      <a:pt x="308" y="479"/>
                      <a:pt x="397" y="372"/>
                      <a:pt x="397" y="240"/>
                    </a:cubicBezTo>
                    <a:cubicBezTo>
                      <a:pt x="397" y="107"/>
                      <a:pt x="308" y="0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5"/>
              <p:cNvSpPr/>
              <p:nvPr/>
            </p:nvSpPr>
            <p:spPr>
              <a:xfrm>
                <a:off x="5310813" y="4497750"/>
                <a:ext cx="132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974" extrusionOk="0">
                    <a:moveTo>
                      <a:pt x="486" y="1"/>
                    </a:moveTo>
                    <a:cubicBezTo>
                      <a:pt x="217" y="1"/>
                      <a:pt x="0" y="218"/>
                      <a:pt x="0" y="488"/>
                    </a:cubicBezTo>
                    <a:cubicBezTo>
                      <a:pt x="0" y="756"/>
                      <a:pt x="217" y="973"/>
                      <a:pt x="486" y="973"/>
                    </a:cubicBezTo>
                    <a:cubicBezTo>
                      <a:pt x="500" y="973"/>
                      <a:pt x="516" y="972"/>
                      <a:pt x="530" y="971"/>
                    </a:cubicBezTo>
                    <a:cubicBezTo>
                      <a:pt x="281" y="947"/>
                      <a:pt x="90" y="738"/>
                      <a:pt x="90" y="488"/>
                    </a:cubicBezTo>
                    <a:cubicBezTo>
                      <a:pt x="90" y="236"/>
                      <a:pt x="281" y="27"/>
                      <a:pt x="530" y="3"/>
                    </a:cubicBezTo>
                    <a:cubicBezTo>
                      <a:pt x="516" y="2"/>
                      <a:pt x="500" y="1"/>
                      <a:pt x="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8" name="Google Shape;4788;p65"/>
            <p:cNvGrpSpPr/>
            <p:nvPr/>
          </p:nvGrpSpPr>
          <p:grpSpPr>
            <a:xfrm>
              <a:off x="3218067" y="2452359"/>
              <a:ext cx="453973" cy="624016"/>
              <a:chOff x="5242038" y="4257175"/>
              <a:chExt cx="218225" cy="299950"/>
            </a:xfrm>
          </p:grpSpPr>
          <p:sp>
            <p:nvSpPr>
              <p:cNvPr id="4789" name="Google Shape;4789;p65"/>
              <p:cNvSpPr/>
              <p:nvPr/>
            </p:nvSpPr>
            <p:spPr>
              <a:xfrm>
                <a:off x="5390138" y="4545375"/>
                <a:ext cx="3775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1" extrusionOk="0">
                    <a:moveTo>
                      <a:pt x="151" y="1"/>
                    </a:moveTo>
                    <a:cubicBezTo>
                      <a:pt x="100" y="25"/>
                      <a:pt x="51" y="48"/>
                      <a:pt x="1" y="71"/>
                    </a:cubicBezTo>
                    <a:cubicBezTo>
                      <a:pt x="51" y="48"/>
                      <a:pt x="102" y="25"/>
                      <a:pt x="151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5"/>
              <p:cNvSpPr/>
              <p:nvPr/>
            </p:nvSpPr>
            <p:spPr>
              <a:xfrm>
                <a:off x="5385513" y="4547650"/>
                <a:ext cx="342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5" extrusionOk="0">
                    <a:moveTo>
                      <a:pt x="136" y="0"/>
                    </a:moveTo>
                    <a:lnTo>
                      <a:pt x="136" y="0"/>
                    </a:lnTo>
                    <a:cubicBezTo>
                      <a:pt x="92" y="18"/>
                      <a:pt x="46" y="36"/>
                      <a:pt x="0" y="54"/>
                    </a:cubicBezTo>
                    <a:cubicBezTo>
                      <a:pt x="46" y="37"/>
                      <a:pt x="92" y="18"/>
                      <a:pt x="136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5"/>
              <p:cNvSpPr/>
              <p:nvPr/>
            </p:nvSpPr>
            <p:spPr>
              <a:xfrm>
                <a:off x="5380763" y="4549575"/>
                <a:ext cx="32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44" extrusionOk="0">
                    <a:moveTo>
                      <a:pt x="129" y="0"/>
                    </a:moveTo>
                    <a:cubicBezTo>
                      <a:pt x="87" y="14"/>
                      <a:pt x="44" y="30"/>
                      <a:pt x="1" y="43"/>
                    </a:cubicBezTo>
                    <a:cubicBezTo>
                      <a:pt x="44" y="30"/>
                      <a:pt x="87" y="14"/>
                      <a:pt x="129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5"/>
              <p:cNvSpPr/>
              <p:nvPr/>
            </p:nvSpPr>
            <p:spPr>
              <a:xfrm>
                <a:off x="5375913" y="4551175"/>
                <a:ext cx="315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7" extrusionOk="0">
                    <a:moveTo>
                      <a:pt x="126" y="1"/>
                    </a:moveTo>
                    <a:cubicBezTo>
                      <a:pt x="84" y="14"/>
                      <a:pt x="43" y="26"/>
                      <a:pt x="1" y="37"/>
                    </a:cubicBezTo>
                    <a:cubicBezTo>
                      <a:pt x="43" y="26"/>
                      <a:pt x="85" y="14"/>
                      <a:pt x="126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5"/>
              <p:cNvSpPr/>
              <p:nvPr/>
            </p:nvSpPr>
            <p:spPr>
              <a:xfrm>
                <a:off x="5355213" y="4555300"/>
                <a:ext cx="35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2" extrusionOk="0">
                    <a:moveTo>
                      <a:pt x="143" y="1"/>
                    </a:moveTo>
                    <a:cubicBezTo>
                      <a:pt x="96" y="4"/>
                      <a:pt x="49" y="8"/>
                      <a:pt x="1" y="11"/>
                    </a:cubicBezTo>
                    <a:cubicBezTo>
                      <a:pt x="49" y="8"/>
                      <a:pt x="96" y="4"/>
                      <a:pt x="14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5"/>
              <p:cNvSpPr/>
              <p:nvPr/>
            </p:nvSpPr>
            <p:spPr>
              <a:xfrm>
                <a:off x="5360713" y="4554650"/>
                <a:ext cx="3250" cy="4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7" extrusionOk="0">
                    <a:moveTo>
                      <a:pt x="129" y="0"/>
                    </a:moveTo>
                    <a:cubicBezTo>
                      <a:pt x="87" y="6"/>
                      <a:pt x="44" y="12"/>
                      <a:pt x="1" y="17"/>
                    </a:cubicBezTo>
                    <a:cubicBezTo>
                      <a:pt x="44" y="12"/>
                      <a:pt x="87" y="6"/>
                      <a:pt x="129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5"/>
              <p:cNvSpPr/>
              <p:nvPr/>
            </p:nvSpPr>
            <p:spPr>
              <a:xfrm>
                <a:off x="5348238" y="4555700"/>
                <a:ext cx="532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6" extrusionOk="0">
                    <a:moveTo>
                      <a:pt x="212" y="0"/>
                    </a:moveTo>
                    <a:cubicBezTo>
                      <a:pt x="143" y="4"/>
                      <a:pt x="72" y="5"/>
                      <a:pt x="1" y="5"/>
                    </a:cubicBezTo>
                    <a:cubicBezTo>
                      <a:pt x="72" y="5"/>
                      <a:pt x="143" y="4"/>
                      <a:pt x="212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5"/>
              <p:cNvSpPr/>
              <p:nvPr/>
            </p:nvSpPr>
            <p:spPr>
              <a:xfrm>
                <a:off x="5370988" y="4552600"/>
                <a:ext cx="3100" cy="75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30" extrusionOk="0">
                    <a:moveTo>
                      <a:pt x="123" y="0"/>
                    </a:moveTo>
                    <a:lnTo>
                      <a:pt x="123" y="0"/>
                    </a:lnTo>
                    <a:cubicBezTo>
                      <a:pt x="83" y="10"/>
                      <a:pt x="42" y="20"/>
                      <a:pt x="1" y="29"/>
                    </a:cubicBezTo>
                    <a:cubicBezTo>
                      <a:pt x="42" y="20"/>
                      <a:pt x="83" y="11"/>
                      <a:pt x="123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65"/>
              <p:cNvSpPr/>
              <p:nvPr/>
            </p:nvSpPr>
            <p:spPr>
              <a:xfrm>
                <a:off x="5365913" y="4553750"/>
                <a:ext cx="31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3" extrusionOk="0">
                    <a:moveTo>
                      <a:pt x="126" y="0"/>
                    </a:moveTo>
                    <a:cubicBezTo>
                      <a:pt x="85" y="8"/>
                      <a:pt x="43" y="16"/>
                      <a:pt x="1" y="23"/>
                    </a:cubicBezTo>
                    <a:cubicBezTo>
                      <a:pt x="43" y="16"/>
                      <a:pt x="85" y="8"/>
                      <a:pt x="126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65"/>
              <p:cNvSpPr/>
              <p:nvPr/>
            </p:nvSpPr>
            <p:spPr>
              <a:xfrm>
                <a:off x="5374063" y="4552075"/>
                <a:ext cx="187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75" h="22" extrusionOk="0">
                    <a:moveTo>
                      <a:pt x="75" y="1"/>
                    </a:moveTo>
                    <a:cubicBezTo>
                      <a:pt x="51" y="8"/>
                      <a:pt x="26" y="15"/>
                      <a:pt x="0" y="21"/>
                    </a:cubicBezTo>
                    <a:cubicBezTo>
                      <a:pt x="26" y="15"/>
                      <a:pt x="51" y="8"/>
                      <a:pt x="75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65"/>
              <p:cNvSpPr/>
              <p:nvPr/>
            </p:nvSpPr>
            <p:spPr>
              <a:xfrm>
                <a:off x="5379038" y="4550650"/>
                <a:ext cx="17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70" h="22" extrusionOk="0">
                    <a:moveTo>
                      <a:pt x="70" y="0"/>
                    </a:moveTo>
                    <a:cubicBezTo>
                      <a:pt x="47" y="9"/>
                      <a:pt x="24" y="16"/>
                      <a:pt x="1" y="22"/>
                    </a:cubicBezTo>
                    <a:cubicBezTo>
                      <a:pt x="24" y="16"/>
                      <a:pt x="47" y="9"/>
                      <a:pt x="7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65"/>
              <p:cNvSpPr/>
              <p:nvPr/>
            </p:nvSpPr>
            <p:spPr>
              <a:xfrm>
                <a:off x="5369038" y="4553325"/>
                <a:ext cx="19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18" extrusionOk="0">
                    <a:moveTo>
                      <a:pt x="79" y="0"/>
                    </a:moveTo>
                    <a:cubicBezTo>
                      <a:pt x="52" y="6"/>
                      <a:pt x="27" y="12"/>
                      <a:pt x="1" y="17"/>
                    </a:cubicBezTo>
                    <a:cubicBezTo>
                      <a:pt x="27" y="12"/>
                      <a:pt x="54" y="6"/>
                      <a:pt x="79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65"/>
              <p:cNvSpPr/>
              <p:nvPr/>
            </p:nvSpPr>
            <p:spPr>
              <a:xfrm>
                <a:off x="5363938" y="4554300"/>
                <a:ext cx="2000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15" extrusionOk="0">
                    <a:moveTo>
                      <a:pt x="80" y="1"/>
                    </a:moveTo>
                    <a:cubicBezTo>
                      <a:pt x="53" y="6"/>
                      <a:pt x="27" y="11"/>
                      <a:pt x="0" y="14"/>
                    </a:cubicBezTo>
                    <a:cubicBezTo>
                      <a:pt x="27" y="11"/>
                      <a:pt x="53" y="6"/>
                      <a:pt x="80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65"/>
              <p:cNvSpPr/>
              <p:nvPr/>
            </p:nvSpPr>
            <p:spPr>
              <a:xfrm>
                <a:off x="5384013" y="4549000"/>
                <a:ext cx="15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3" extrusionOk="0">
                    <a:moveTo>
                      <a:pt x="60" y="0"/>
                    </a:moveTo>
                    <a:cubicBezTo>
                      <a:pt x="40" y="7"/>
                      <a:pt x="20" y="15"/>
                      <a:pt x="0" y="23"/>
                    </a:cubicBezTo>
                    <a:cubicBezTo>
                      <a:pt x="20" y="15"/>
                      <a:pt x="40" y="7"/>
                      <a:pt x="6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65"/>
              <p:cNvSpPr/>
              <p:nvPr/>
            </p:nvSpPr>
            <p:spPr>
              <a:xfrm>
                <a:off x="5353538" y="4555575"/>
                <a:ext cx="17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" extrusionOk="0">
                    <a:moveTo>
                      <a:pt x="0" y="5"/>
                    </a:moveTo>
                    <a:cubicBezTo>
                      <a:pt x="23" y="4"/>
                      <a:pt x="46" y="2"/>
                      <a:pt x="68" y="0"/>
                    </a:cubicBezTo>
                    <a:cubicBezTo>
                      <a:pt x="46" y="2"/>
                      <a:pt x="23" y="4"/>
                      <a:pt x="0" y="5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65"/>
              <p:cNvSpPr/>
              <p:nvPr/>
            </p:nvSpPr>
            <p:spPr>
              <a:xfrm>
                <a:off x="5358763" y="4555050"/>
                <a:ext cx="19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1" extrusionOk="0">
                    <a:moveTo>
                      <a:pt x="79" y="1"/>
                    </a:moveTo>
                    <a:cubicBezTo>
                      <a:pt x="52" y="3"/>
                      <a:pt x="27" y="7"/>
                      <a:pt x="1" y="11"/>
                    </a:cubicBezTo>
                    <a:cubicBezTo>
                      <a:pt x="27" y="7"/>
                      <a:pt x="52" y="5"/>
                      <a:pt x="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65"/>
              <p:cNvSpPr/>
              <p:nvPr/>
            </p:nvSpPr>
            <p:spPr>
              <a:xfrm>
                <a:off x="5388913" y="4547100"/>
                <a:ext cx="125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50" h="21" extrusionOk="0">
                    <a:moveTo>
                      <a:pt x="50" y="0"/>
                    </a:moveTo>
                    <a:cubicBezTo>
                      <a:pt x="33" y="8"/>
                      <a:pt x="16" y="15"/>
                      <a:pt x="0" y="21"/>
                    </a:cubicBezTo>
                    <a:cubicBezTo>
                      <a:pt x="16" y="15"/>
                      <a:pt x="33" y="8"/>
                      <a:pt x="5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65"/>
              <p:cNvSpPr/>
              <p:nvPr/>
            </p:nvSpPr>
            <p:spPr>
              <a:xfrm>
                <a:off x="5393888" y="4545025"/>
                <a:ext cx="7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31" h="15" extrusionOk="0">
                    <a:moveTo>
                      <a:pt x="31" y="0"/>
                    </a:move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65"/>
              <p:cNvSpPr/>
              <p:nvPr/>
            </p:nvSpPr>
            <p:spPr>
              <a:xfrm>
                <a:off x="5243313" y="4258425"/>
                <a:ext cx="210475" cy="297375"/>
              </a:xfrm>
              <a:custGeom>
                <a:avLst/>
                <a:gdLst/>
                <a:ahLst/>
                <a:cxnLst/>
                <a:rect l="l" t="t" r="r" b="b"/>
                <a:pathLst>
                  <a:path w="8419" h="11895" extrusionOk="0">
                    <a:moveTo>
                      <a:pt x="4224" y="0"/>
                    </a:moveTo>
                    <a:cubicBezTo>
                      <a:pt x="4210" y="0"/>
                      <a:pt x="4197" y="1"/>
                      <a:pt x="4183" y="2"/>
                    </a:cubicBezTo>
                    <a:cubicBezTo>
                      <a:pt x="4179" y="2"/>
                      <a:pt x="4175" y="2"/>
                      <a:pt x="4170" y="3"/>
                    </a:cubicBezTo>
                    <a:cubicBezTo>
                      <a:pt x="4138" y="4"/>
                      <a:pt x="4107" y="5"/>
                      <a:pt x="4075" y="9"/>
                    </a:cubicBezTo>
                    <a:lnTo>
                      <a:pt x="4074" y="9"/>
                    </a:lnTo>
                    <a:cubicBezTo>
                      <a:pt x="3727" y="47"/>
                      <a:pt x="3450" y="200"/>
                      <a:pt x="3337" y="271"/>
                    </a:cubicBezTo>
                    <a:lnTo>
                      <a:pt x="3335" y="273"/>
                    </a:lnTo>
                    <a:lnTo>
                      <a:pt x="3335" y="52"/>
                    </a:lnTo>
                    <a:cubicBezTo>
                      <a:pt x="3333" y="19"/>
                      <a:pt x="3308" y="3"/>
                      <a:pt x="3283" y="3"/>
                    </a:cubicBezTo>
                    <a:cubicBezTo>
                      <a:pt x="3257" y="3"/>
                      <a:pt x="3232" y="19"/>
                      <a:pt x="3230" y="52"/>
                    </a:cubicBezTo>
                    <a:lnTo>
                      <a:pt x="3230" y="3618"/>
                    </a:lnTo>
                    <a:cubicBezTo>
                      <a:pt x="2830" y="3711"/>
                      <a:pt x="2445" y="3864"/>
                      <a:pt x="2088" y="4071"/>
                    </a:cubicBezTo>
                    <a:cubicBezTo>
                      <a:pt x="1856" y="4207"/>
                      <a:pt x="1638" y="4364"/>
                      <a:pt x="1436" y="4541"/>
                    </a:cubicBezTo>
                    <a:lnTo>
                      <a:pt x="1431" y="4544"/>
                    </a:lnTo>
                    <a:cubicBezTo>
                      <a:pt x="1297" y="4662"/>
                      <a:pt x="1171" y="4787"/>
                      <a:pt x="1053" y="4921"/>
                    </a:cubicBezTo>
                    <a:lnTo>
                      <a:pt x="1046" y="4929"/>
                    </a:lnTo>
                    <a:cubicBezTo>
                      <a:pt x="992" y="4990"/>
                      <a:pt x="939" y="5054"/>
                      <a:pt x="889" y="5120"/>
                    </a:cubicBezTo>
                    <a:lnTo>
                      <a:pt x="873" y="5138"/>
                    </a:lnTo>
                    <a:cubicBezTo>
                      <a:pt x="768" y="5275"/>
                      <a:pt x="671" y="5418"/>
                      <a:pt x="583" y="5567"/>
                    </a:cubicBezTo>
                    <a:cubicBezTo>
                      <a:pt x="577" y="5576"/>
                      <a:pt x="571" y="5586"/>
                      <a:pt x="565" y="5597"/>
                    </a:cubicBezTo>
                    <a:cubicBezTo>
                      <a:pt x="529" y="5660"/>
                      <a:pt x="493" y="5725"/>
                      <a:pt x="461" y="5790"/>
                    </a:cubicBezTo>
                    <a:cubicBezTo>
                      <a:pt x="454" y="5804"/>
                      <a:pt x="445" y="5817"/>
                      <a:pt x="439" y="5832"/>
                    </a:cubicBezTo>
                    <a:cubicBezTo>
                      <a:pt x="363" y="5982"/>
                      <a:pt x="297" y="6138"/>
                      <a:pt x="241" y="6297"/>
                    </a:cubicBezTo>
                    <a:cubicBezTo>
                      <a:pt x="235" y="6315"/>
                      <a:pt x="229" y="6334"/>
                      <a:pt x="223" y="6352"/>
                    </a:cubicBezTo>
                    <a:cubicBezTo>
                      <a:pt x="201" y="6415"/>
                      <a:pt x="182" y="6478"/>
                      <a:pt x="164" y="6542"/>
                    </a:cubicBezTo>
                    <a:cubicBezTo>
                      <a:pt x="158" y="6563"/>
                      <a:pt x="151" y="6584"/>
                      <a:pt x="146" y="6605"/>
                    </a:cubicBezTo>
                    <a:cubicBezTo>
                      <a:pt x="101" y="6768"/>
                      <a:pt x="68" y="6933"/>
                      <a:pt x="44" y="7101"/>
                    </a:cubicBezTo>
                    <a:cubicBezTo>
                      <a:pt x="40" y="7125"/>
                      <a:pt x="38" y="7149"/>
                      <a:pt x="34" y="7173"/>
                    </a:cubicBezTo>
                    <a:cubicBezTo>
                      <a:pt x="27" y="7236"/>
                      <a:pt x="21" y="7299"/>
                      <a:pt x="15" y="7363"/>
                    </a:cubicBezTo>
                    <a:cubicBezTo>
                      <a:pt x="14" y="7388"/>
                      <a:pt x="11" y="7414"/>
                      <a:pt x="9" y="7439"/>
                    </a:cubicBezTo>
                    <a:cubicBezTo>
                      <a:pt x="4" y="7524"/>
                      <a:pt x="0" y="7611"/>
                      <a:pt x="0" y="7697"/>
                    </a:cubicBezTo>
                    <a:cubicBezTo>
                      <a:pt x="0" y="10016"/>
                      <a:pt x="1880" y="11895"/>
                      <a:pt x="4198" y="11895"/>
                    </a:cubicBezTo>
                    <a:cubicBezTo>
                      <a:pt x="4269" y="11895"/>
                      <a:pt x="4340" y="11894"/>
                      <a:pt x="4409" y="11890"/>
                    </a:cubicBezTo>
                    <a:cubicBezTo>
                      <a:pt x="4432" y="11889"/>
                      <a:pt x="4455" y="11886"/>
                      <a:pt x="4477" y="11885"/>
                    </a:cubicBezTo>
                    <a:cubicBezTo>
                      <a:pt x="4525" y="11882"/>
                      <a:pt x="4572" y="11879"/>
                      <a:pt x="4619" y="11874"/>
                    </a:cubicBezTo>
                    <a:cubicBezTo>
                      <a:pt x="4645" y="11872"/>
                      <a:pt x="4670" y="11868"/>
                      <a:pt x="4697" y="11865"/>
                    </a:cubicBezTo>
                    <a:cubicBezTo>
                      <a:pt x="4740" y="11860"/>
                      <a:pt x="4782" y="11855"/>
                      <a:pt x="4825" y="11848"/>
                    </a:cubicBezTo>
                    <a:cubicBezTo>
                      <a:pt x="4852" y="11844"/>
                      <a:pt x="4878" y="11840"/>
                      <a:pt x="4905" y="11835"/>
                    </a:cubicBezTo>
                    <a:cubicBezTo>
                      <a:pt x="4947" y="11828"/>
                      <a:pt x="4988" y="11820"/>
                      <a:pt x="5030" y="11812"/>
                    </a:cubicBezTo>
                    <a:cubicBezTo>
                      <a:pt x="5055" y="11807"/>
                      <a:pt x="5081" y="11801"/>
                      <a:pt x="5108" y="11795"/>
                    </a:cubicBezTo>
                    <a:cubicBezTo>
                      <a:pt x="5149" y="11787"/>
                      <a:pt x="5190" y="11777"/>
                      <a:pt x="5230" y="11766"/>
                    </a:cubicBezTo>
                    <a:cubicBezTo>
                      <a:pt x="5256" y="11760"/>
                      <a:pt x="5281" y="11753"/>
                      <a:pt x="5306" y="11747"/>
                    </a:cubicBezTo>
                    <a:cubicBezTo>
                      <a:pt x="5348" y="11735"/>
                      <a:pt x="5389" y="11723"/>
                      <a:pt x="5431" y="11711"/>
                    </a:cubicBezTo>
                    <a:cubicBezTo>
                      <a:pt x="5454" y="11704"/>
                      <a:pt x="5477" y="11696"/>
                      <a:pt x="5500" y="11689"/>
                    </a:cubicBezTo>
                    <a:cubicBezTo>
                      <a:pt x="5543" y="11675"/>
                      <a:pt x="5585" y="11660"/>
                      <a:pt x="5628" y="11645"/>
                    </a:cubicBezTo>
                    <a:cubicBezTo>
                      <a:pt x="5649" y="11638"/>
                      <a:pt x="5669" y="11629"/>
                      <a:pt x="5688" y="11622"/>
                    </a:cubicBezTo>
                    <a:cubicBezTo>
                      <a:pt x="5734" y="11605"/>
                      <a:pt x="5779" y="11586"/>
                      <a:pt x="5823" y="11568"/>
                    </a:cubicBezTo>
                    <a:cubicBezTo>
                      <a:pt x="5840" y="11561"/>
                      <a:pt x="5856" y="11555"/>
                      <a:pt x="5872" y="11547"/>
                    </a:cubicBezTo>
                    <a:cubicBezTo>
                      <a:pt x="5923" y="11525"/>
                      <a:pt x="5973" y="11502"/>
                      <a:pt x="6023" y="11478"/>
                    </a:cubicBezTo>
                    <a:lnTo>
                      <a:pt x="6053" y="11463"/>
                    </a:lnTo>
                    <a:cubicBezTo>
                      <a:pt x="7489" y="10749"/>
                      <a:pt x="8404" y="9289"/>
                      <a:pt x="8418" y="7685"/>
                    </a:cubicBezTo>
                    <a:cubicBezTo>
                      <a:pt x="8418" y="5374"/>
                      <a:pt x="6545" y="3500"/>
                      <a:pt x="4234" y="3500"/>
                    </a:cubicBezTo>
                    <a:lnTo>
                      <a:pt x="4198" y="3500"/>
                    </a:lnTo>
                    <a:cubicBezTo>
                      <a:pt x="4161" y="3500"/>
                      <a:pt x="4125" y="3503"/>
                      <a:pt x="4087" y="3505"/>
                    </a:cubicBezTo>
                    <a:cubicBezTo>
                      <a:pt x="4060" y="3505"/>
                      <a:pt x="4032" y="3506"/>
                      <a:pt x="4006" y="3507"/>
                    </a:cubicBezTo>
                    <a:cubicBezTo>
                      <a:pt x="3780" y="3517"/>
                      <a:pt x="3555" y="3544"/>
                      <a:pt x="3334" y="3590"/>
                    </a:cubicBezTo>
                    <a:lnTo>
                      <a:pt x="3334" y="1652"/>
                    </a:lnTo>
                    <a:cubicBezTo>
                      <a:pt x="3419" y="1598"/>
                      <a:pt x="3509" y="1551"/>
                      <a:pt x="3602" y="1513"/>
                    </a:cubicBezTo>
                    <a:cubicBezTo>
                      <a:pt x="3769" y="1443"/>
                      <a:pt x="3988" y="1379"/>
                      <a:pt x="4234" y="1379"/>
                    </a:cubicBezTo>
                    <a:cubicBezTo>
                      <a:pt x="4291" y="1379"/>
                      <a:pt x="4349" y="1382"/>
                      <a:pt x="4408" y="1390"/>
                    </a:cubicBezTo>
                    <a:cubicBezTo>
                      <a:pt x="4536" y="1409"/>
                      <a:pt x="4657" y="1459"/>
                      <a:pt x="4763" y="1533"/>
                    </a:cubicBezTo>
                    <a:cubicBezTo>
                      <a:pt x="4849" y="1590"/>
                      <a:pt x="4992" y="1658"/>
                      <a:pt x="5198" y="1658"/>
                    </a:cubicBezTo>
                    <a:cubicBezTo>
                      <a:pt x="5222" y="1658"/>
                      <a:pt x="5248" y="1657"/>
                      <a:pt x="5274" y="1655"/>
                    </a:cubicBezTo>
                    <a:cubicBezTo>
                      <a:pt x="5561" y="1632"/>
                      <a:pt x="5848" y="1570"/>
                      <a:pt x="5995" y="1536"/>
                    </a:cubicBezTo>
                    <a:cubicBezTo>
                      <a:pt x="6053" y="1522"/>
                      <a:pt x="6095" y="1469"/>
                      <a:pt x="6095" y="1411"/>
                    </a:cubicBezTo>
                    <a:lnTo>
                      <a:pt x="6095" y="264"/>
                    </a:lnTo>
                    <a:cubicBezTo>
                      <a:pt x="6095" y="205"/>
                      <a:pt x="6047" y="160"/>
                      <a:pt x="5992" y="160"/>
                    </a:cubicBezTo>
                    <a:cubicBezTo>
                      <a:pt x="5984" y="160"/>
                      <a:pt x="5975" y="161"/>
                      <a:pt x="5967" y="163"/>
                    </a:cubicBezTo>
                    <a:lnTo>
                      <a:pt x="5905" y="176"/>
                    </a:lnTo>
                    <a:cubicBezTo>
                      <a:pt x="5860" y="187"/>
                      <a:pt x="5809" y="197"/>
                      <a:pt x="5752" y="207"/>
                    </a:cubicBezTo>
                    <a:cubicBezTo>
                      <a:pt x="5697" y="218"/>
                      <a:pt x="5636" y="229"/>
                      <a:pt x="5572" y="239"/>
                    </a:cubicBezTo>
                    <a:cubicBezTo>
                      <a:pt x="5477" y="254"/>
                      <a:pt x="5376" y="266"/>
                      <a:pt x="5274" y="275"/>
                    </a:cubicBezTo>
                    <a:cubicBezTo>
                      <a:pt x="5244" y="277"/>
                      <a:pt x="5214" y="278"/>
                      <a:pt x="5186" y="278"/>
                    </a:cubicBezTo>
                    <a:cubicBezTo>
                      <a:pt x="5173" y="278"/>
                      <a:pt x="5161" y="276"/>
                      <a:pt x="5149" y="276"/>
                    </a:cubicBezTo>
                    <a:cubicBezTo>
                      <a:pt x="5135" y="275"/>
                      <a:pt x="5119" y="275"/>
                      <a:pt x="5104" y="273"/>
                    </a:cubicBezTo>
                    <a:cubicBezTo>
                      <a:pt x="5091" y="271"/>
                      <a:pt x="5079" y="270"/>
                      <a:pt x="5067" y="267"/>
                    </a:cubicBezTo>
                    <a:cubicBezTo>
                      <a:pt x="5055" y="265"/>
                      <a:pt x="5042" y="264"/>
                      <a:pt x="5030" y="261"/>
                    </a:cubicBezTo>
                    <a:cubicBezTo>
                      <a:pt x="5019" y="259"/>
                      <a:pt x="5007" y="257"/>
                      <a:pt x="4995" y="253"/>
                    </a:cubicBezTo>
                    <a:cubicBezTo>
                      <a:pt x="4983" y="251"/>
                      <a:pt x="4973" y="248"/>
                      <a:pt x="4964" y="246"/>
                    </a:cubicBezTo>
                    <a:cubicBezTo>
                      <a:pt x="4953" y="242"/>
                      <a:pt x="4943" y="239"/>
                      <a:pt x="4934" y="235"/>
                    </a:cubicBezTo>
                    <a:cubicBezTo>
                      <a:pt x="4923" y="233"/>
                      <a:pt x="4913" y="229"/>
                      <a:pt x="4904" y="225"/>
                    </a:cubicBezTo>
                    <a:cubicBezTo>
                      <a:pt x="4894" y="222"/>
                      <a:pt x="4885" y="218"/>
                      <a:pt x="4877" y="215"/>
                    </a:cubicBezTo>
                    <a:cubicBezTo>
                      <a:pt x="4869" y="211"/>
                      <a:pt x="4858" y="206"/>
                      <a:pt x="4849" y="203"/>
                    </a:cubicBezTo>
                    <a:cubicBezTo>
                      <a:pt x="4841" y="198"/>
                      <a:pt x="4835" y="194"/>
                      <a:pt x="4827" y="191"/>
                    </a:cubicBezTo>
                    <a:cubicBezTo>
                      <a:pt x="4818" y="186"/>
                      <a:pt x="4811" y="182"/>
                      <a:pt x="4804" y="178"/>
                    </a:cubicBezTo>
                    <a:cubicBezTo>
                      <a:pt x="4795" y="174"/>
                      <a:pt x="4791" y="170"/>
                      <a:pt x="4785" y="166"/>
                    </a:cubicBezTo>
                    <a:cubicBezTo>
                      <a:pt x="4778" y="163"/>
                      <a:pt x="4770" y="158"/>
                      <a:pt x="4764" y="153"/>
                    </a:cubicBezTo>
                    <a:cubicBezTo>
                      <a:pt x="4686" y="100"/>
                      <a:pt x="4599" y="59"/>
                      <a:pt x="4509" y="33"/>
                    </a:cubicBezTo>
                    <a:cubicBezTo>
                      <a:pt x="4507" y="33"/>
                      <a:pt x="4506" y="32"/>
                      <a:pt x="4503" y="31"/>
                    </a:cubicBezTo>
                    <a:cubicBezTo>
                      <a:pt x="4485" y="26"/>
                      <a:pt x="4465" y="23"/>
                      <a:pt x="4446" y="19"/>
                    </a:cubicBezTo>
                    <a:cubicBezTo>
                      <a:pt x="4434" y="17"/>
                      <a:pt x="4421" y="14"/>
                      <a:pt x="4409" y="11"/>
                    </a:cubicBezTo>
                    <a:cubicBezTo>
                      <a:pt x="4401" y="10"/>
                      <a:pt x="4394" y="10"/>
                      <a:pt x="4385" y="9"/>
                    </a:cubicBezTo>
                    <a:cubicBezTo>
                      <a:pt x="4355" y="7"/>
                      <a:pt x="4324" y="3"/>
                      <a:pt x="4295" y="2"/>
                    </a:cubicBezTo>
                    <a:lnTo>
                      <a:pt x="4280" y="2"/>
                    </a:lnTo>
                    <a:cubicBezTo>
                      <a:pt x="4261" y="1"/>
                      <a:pt x="4242" y="0"/>
                      <a:pt x="42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65"/>
              <p:cNvSpPr/>
              <p:nvPr/>
            </p:nvSpPr>
            <p:spPr>
              <a:xfrm>
                <a:off x="5242038" y="4257175"/>
                <a:ext cx="218225" cy="299950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11998" extrusionOk="0">
                    <a:moveTo>
                      <a:pt x="3333" y="102"/>
                    </a:moveTo>
                    <a:lnTo>
                      <a:pt x="3333" y="322"/>
                    </a:lnTo>
                    <a:cubicBezTo>
                      <a:pt x="3334" y="341"/>
                      <a:pt x="3344" y="358"/>
                      <a:pt x="3361" y="367"/>
                    </a:cubicBezTo>
                    <a:cubicBezTo>
                      <a:pt x="3368" y="371"/>
                      <a:pt x="3376" y="373"/>
                      <a:pt x="3385" y="373"/>
                    </a:cubicBezTo>
                    <a:cubicBezTo>
                      <a:pt x="3394" y="373"/>
                      <a:pt x="3404" y="371"/>
                      <a:pt x="3412" y="366"/>
                    </a:cubicBezTo>
                    <a:lnTo>
                      <a:pt x="3415" y="364"/>
                    </a:lnTo>
                    <a:cubicBezTo>
                      <a:pt x="3516" y="301"/>
                      <a:pt x="3789" y="147"/>
                      <a:pt x="4130" y="109"/>
                    </a:cubicBezTo>
                    <a:lnTo>
                      <a:pt x="4131" y="109"/>
                    </a:lnTo>
                    <a:cubicBezTo>
                      <a:pt x="4158" y="107"/>
                      <a:pt x="4186" y="105"/>
                      <a:pt x="4221" y="103"/>
                    </a:cubicBezTo>
                    <a:lnTo>
                      <a:pt x="4234" y="103"/>
                    </a:lnTo>
                    <a:cubicBezTo>
                      <a:pt x="4248" y="103"/>
                      <a:pt x="4262" y="103"/>
                      <a:pt x="4277" y="103"/>
                    </a:cubicBezTo>
                    <a:cubicBezTo>
                      <a:pt x="4292" y="103"/>
                      <a:pt x="4308" y="103"/>
                      <a:pt x="4327" y="103"/>
                    </a:cubicBezTo>
                    <a:lnTo>
                      <a:pt x="4341" y="103"/>
                    </a:lnTo>
                    <a:cubicBezTo>
                      <a:pt x="4370" y="105"/>
                      <a:pt x="4402" y="108"/>
                      <a:pt x="4429" y="111"/>
                    </a:cubicBezTo>
                    <a:cubicBezTo>
                      <a:pt x="4433" y="112"/>
                      <a:pt x="4439" y="112"/>
                      <a:pt x="4441" y="112"/>
                    </a:cubicBezTo>
                    <a:cubicBezTo>
                      <a:pt x="4445" y="113"/>
                      <a:pt x="4447" y="113"/>
                      <a:pt x="4451" y="113"/>
                    </a:cubicBezTo>
                    <a:lnTo>
                      <a:pt x="4452" y="113"/>
                    </a:lnTo>
                    <a:cubicBezTo>
                      <a:pt x="4458" y="114"/>
                      <a:pt x="4464" y="116"/>
                      <a:pt x="4469" y="117"/>
                    </a:cubicBezTo>
                    <a:cubicBezTo>
                      <a:pt x="4475" y="118"/>
                      <a:pt x="4480" y="119"/>
                      <a:pt x="4486" y="120"/>
                    </a:cubicBezTo>
                    <a:lnTo>
                      <a:pt x="4500" y="123"/>
                    </a:lnTo>
                    <a:cubicBezTo>
                      <a:pt x="4513" y="125"/>
                      <a:pt x="4527" y="128"/>
                      <a:pt x="4539" y="131"/>
                    </a:cubicBezTo>
                    <a:lnTo>
                      <a:pt x="4545" y="132"/>
                    </a:lnTo>
                    <a:cubicBezTo>
                      <a:pt x="4630" y="158"/>
                      <a:pt x="4712" y="196"/>
                      <a:pt x="4785" y="247"/>
                    </a:cubicBezTo>
                    <a:cubicBezTo>
                      <a:pt x="4790" y="250"/>
                      <a:pt x="4796" y="254"/>
                      <a:pt x="4801" y="257"/>
                    </a:cubicBezTo>
                    <a:lnTo>
                      <a:pt x="4813" y="265"/>
                    </a:lnTo>
                    <a:cubicBezTo>
                      <a:pt x="4819" y="267"/>
                      <a:pt x="4823" y="271"/>
                      <a:pt x="4828" y="273"/>
                    </a:cubicBezTo>
                    <a:cubicBezTo>
                      <a:pt x="4833" y="277"/>
                      <a:pt x="4839" y="279"/>
                      <a:pt x="4845" y="283"/>
                    </a:cubicBezTo>
                    <a:lnTo>
                      <a:pt x="4861" y="290"/>
                    </a:lnTo>
                    <a:cubicBezTo>
                      <a:pt x="4867" y="293"/>
                      <a:pt x="4873" y="296"/>
                      <a:pt x="4879" y="299"/>
                    </a:cubicBezTo>
                    <a:cubicBezTo>
                      <a:pt x="4885" y="303"/>
                      <a:pt x="4892" y="305"/>
                      <a:pt x="4899" y="309"/>
                    </a:cubicBezTo>
                    <a:lnTo>
                      <a:pt x="4916" y="315"/>
                    </a:lnTo>
                    <a:cubicBezTo>
                      <a:pt x="4922" y="319"/>
                      <a:pt x="4928" y="321"/>
                      <a:pt x="4935" y="323"/>
                    </a:cubicBezTo>
                    <a:cubicBezTo>
                      <a:pt x="4942" y="327"/>
                      <a:pt x="4950" y="329"/>
                      <a:pt x="4958" y="332"/>
                    </a:cubicBezTo>
                    <a:lnTo>
                      <a:pt x="4976" y="338"/>
                    </a:lnTo>
                    <a:cubicBezTo>
                      <a:pt x="4983" y="340"/>
                      <a:pt x="4992" y="344"/>
                      <a:pt x="5000" y="345"/>
                    </a:cubicBezTo>
                    <a:cubicBezTo>
                      <a:pt x="5007" y="347"/>
                      <a:pt x="5015" y="350"/>
                      <a:pt x="5023" y="351"/>
                    </a:cubicBezTo>
                    <a:lnTo>
                      <a:pt x="5034" y="354"/>
                    </a:lnTo>
                    <a:lnTo>
                      <a:pt x="5043" y="357"/>
                    </a:lnTo>
                    <a:cubicBezTo>
                      <a:pt x="5053" y="358"/>
                      <a:pt x="5063" y="362"/>
                      <a:pt x="5071" y="363"/>
                    </a:cubicBezTo>
                    <a:cubicBezTo>
                      <a:pt x="5080" y="364"/>
                      <a:pt x="5089" y="366"/>
                      <a:pt x="5099" y="367"/>
                    </a:cubicBezTo>
                    <a:lnTo>
                      <a:pt x="5111" y="369"/>
                    </a:lnTo>
                    <a:cubicBezTo>
                      <a:pt x="5114" y="369"/>
                      <a:pt x="5118" y="370"/>
                      <a:pt x="5122" y="370"/>
                    </a:cubicBezTo>
                    <a:cubicBezTo>
                      <a:pt x="5131" y="373"/>
                      <a:pt x="5138" y="374"/>
                      <a:pt x="5150" y="375"/>
                    </a:cubicBezTo>
                    <a:cubicBezTo>
                      <a:pt x="5161" y="376"/>
                      <a:pt x="5172" y="378"/>
                      <a:pt x="5183" y="378"/>
                    </a:cubicBezTo>
                    <a:lnTo>
                      <a:pt x="5208" y="378"/>
                    </a:lnTo>
                    <a:cubicBezTo>
                      <a:pt x="5218" y="379"/>
                      <a:pt x="5226" y="379"/>
                      <a:pt x="5236" y="379"/>
                    </a:cubicBezTo>
                    <a:cubicBezTo>
                      <a:pt x="5244" y="379"/>
                      <a:pt x="5252" y="379"/>
                      <a:pt x="5260" y="379"/>
                    </a:cubicBezTo>
                    <a:cubicBezTo>
                      <a:pt x="5283" y="379"/>
                      <a:pt x="5306" y="378"/>
                      <a:pt x="5330" y="376"/>
                    </a:cubicBezTo>
                    <a:cubicBezTo>
                      <a:pt x="5423" y="369"/>
                      <a:pt x="5524" y="356"/>
                      <a:pt x="5631" y="340"/>
                    </a:cubicBezTo>
                    <a:cubicBezTo>
                      <a:pt x="5690" y="331"/>
                      <a:pt x="5751" y="320"/>
                      <a:pt x="5813" y="309"/>
                    </a:cubicBezTo>
                    <a:cubicBezTo>
                      <a:pt x="5864" y="298"/>
                      <a:pt x="5916" y="289"/>
                      <a:pt x="5967" y="277"/>
                    </a:cubicBezTo>
                    <a:cubicBezTo>
                      <a:pt x="5989" y="272"/>
                      <a:pt x="6011" y="267"/>
                      <a:pt x="6030" y="262"/>
                    </a:cubicBezTo>
                    <a:cubicBezTo>
                      <a:pt x="6034" y="261"/>
                      <a:pt x="6038" y="261"/>
                      <a:pt x="6042" y="261"/>
                    </a:cubicBezTo>
                    <a:cubicBezTo>
                      <a:pt x="6070" y="261"/>
                      <a:pt x="6094" y="284"/>
                      <a:pt x="6094" y="314"/>
                    </a:cubicBezTo>
                    <a:lnTo>
                      <a:pt x="6094" y="1461"/>
                    </a:lnTo>
                    <a:cubicBezTo>
                      <a:pt x="6094" y="1497"/>
                      <a:pt x="6069" y="1528"/>
                      <a:pt x="6034" y="1536"/>
                    </a:cubicBezTo>
                    <a:cubicBezTo>
                      <a:pt x="5800" y="1592"/>
                      <a:pt x="5560" y="1631"/>
                      <a:pt x="5321" y="1653"/>
                    </a:cubicBezTo>
                    <a:cubicBezTo>
                      <a:pt x="5296" y="1655"/>
                      <a:pt x="5272" y="1656"/>
                      <a:pt x="5248" y="1656"/>
                    </a:cubicBezTo>
                    <a:cubicBezTo>
                      <a:pt x="5058" y="1656"/>
                      <a:pt x="4924" y="1595"/>
                      <a:pt x="4843" y="1540"/>
                    </a:cubicBezTo>
                    <a:cubicBezTo>
                      <a:pt x="4731" y="1462"/>
                      <a:pt x="4601" y="1410"/>
                      <a:pt x="4465" y="1390"/>
                    </a:cubicBezTo>
                    <a:cubicBezTo>
                      <a:pt x="4404" y="1381"/>
                      <a:pt x="4343" y="1378"/>
                      <a:pt x="4284" y="1378"/>
                    </a:cubicBezTo>
                    <a:cubicBezTo>
                      <a:pt x="4023" y="1378"/>
                      <a:pt x="3793" y="1449"/>
                      <a:pt x="3633" y="1516"/>
                    </a:cubicBezTo>
                    <a:cubicBezTo>
                      <a:pt x="3539" y="1556"/>
                      <a:pt x="3446" y="1604"/>
                      <a:pt x="3358" y="1659"/>
                    </a:cubicBezTo>
                    <a:cubicBezTo>
                      <a:pt x="3344" y="1667"/>
                      <a:pt x="3334" y="1684"/>
                      <a:pt x="3334" y="1702"/>
                    </a:cubicBezTo>
                    <a:lnTo>
                      <a:pt x="3334" y="3641"/>
                    </a:lnTo>
                    <a:cubicBezTo>
                      <a:pt x="3334" y="3670"/>
                      <a:pt x="3358" y="3693"/>
                      <a:pt x="3386" y="3693"/>
                    </a:cubicBezTo>
                    <a:cubicBezTo>
                      <a:pt x="3389" y="3693"/>
                      <a:pt x="3392" y="3692"/>
                      <a:pt x="3395" y="3692"/>
                    </a:cubicBezTo>
                    <a:cubicBezTo>
                      <a:pt x="3614" y="3646"/>
                      <a:pt x="3837" y="3618"/>
                      <a:pt x="4059" y="3609"/>
                    </a:cubicBezTo>
                    <a:cubicBezTo>
                      <a:pt x="4077" y="3607"/>
                      <a:pt x="4094" y="3607"/>
                      <a:pt x="4112" y="3607"/>
                    </a:cubicBezTo>
                    <a:lnTo>
                      <a:pt x="4140" y="3606"/>
                    </a:lnTo>
                    <a:cubicBezTo>
                      <a:pt x="4155" y="3606"/>
                      <a:pt x="4170" y="3604"/>
                      <a:pt x="4185" y="3604"/>
                    </a:cubicBezTo>
                    <a:cubicBezTo>
                      <a:pt x="4203" y="3603"/>
                      <a:pt x="4220" y="3602"/>
                      <a:pt x="4237" y="3602"/>
                    </a:cubicBezTo>
                    <a:cubicBezTo>
                      <a:pt x="4244" y="3602"/>
                      <a:pt x="4251" y="3602"/>
                      <a:pt x="4259" y="3603"/>
                    </a:cubicBezTo>
                    <a:lnTo>
                      <a:pt x="4286" y="3603"/>
                    </a:lnTo>
                    <a:cubicBezTo>
                      <a:pt x="5726" y="3603"/>
                      <a:pt x="7063" y="4353"/>
                      <a:pt x="7814" y="5581"/>
                    </a:cubicBezTo>
                    <a:cubicBezTo>
                      <a:pt x="8564" y="6811"/>
                      <a:pt x="8622" y="8342"/>
                      <a:pt x="7964" y="9624"/>
                    </a:cubicBezTo>
                    <a:cubicBezTo>
                      <a:pt x="7546" y="10421"/>
                      <a:pt x="6887" y="11066"/>
                      <a:pt x="6082" y="11468"/>
                    </a:cubicBezTo>
                    <a:lnTo>
                      <a:pt x="6066" y="11476"/>
                    </a:lnTo>
                    <a:lnTo>
                      <a:pt x="6053" y="11482"/>
                    </a:lnTo>
                    <a:cubicBezTo>
                      <a:pt x="6000" y="11507"/>
                      <a:pt x="5952" y="11530"/>
                      <a:pt x="5904" y="11551"/>
                    </a:cubicBezTo>
                    <a:cubicBezTo>
                      <a:pt x="5895" y="11555"/>
                      <a:pt x="5884" y="11559"/>
                      <a:pt x="5874" y="11564"/>
                    </a:cubicBezTo>
                    <a:lnTo>
                      <a:pt x="5856" y="11571"/>
                    </a:lnTo>
                    <a:cubicBezTo>
                      <a:pt x="5807" y="11591"/>
                      <a:pt x="5763" y="11609"/>
                      <a:pt x="5721" y="11625"/>
                    </a:cubicBezTo>
                    <a:cubicBezTo>
                      <a:pt x="5705" y="11632"/>
                      <a:pt x="5688" y="11638"/>
                      <a:pt x="5670" y="11644"/>
                    </a:cubicBezTo>
                    <a:lnTo>
                      <a:pt x="5661" y="11647"/>
                    </a:lnTo>
                    <a:cubicBezTo>
                      <a:pt x="5618" y="11664"/>
                      <a:pt x="5576" y="11678"/>
                      <a:pt x="5535" y="11691"/>
                    </a:cubicBezTo>
                    <a:cubicBezTo>
                      <a:pt x="5512" y="11698"/>
                      <a:pt x="5489" y="11706"/>
                      <a:pt x="5467" y="11713"/>
                    </a:cubicBezTo>
                    <a:cubicBezTo>
                      <a:pt x="5427" y="11725"/>
                      <a:pt x="5386" y="11737"/>
                      <a:pt x="5344" y="11748"/>
                    </a:cubicBezTo>
                    <a:cubicBezTo>
                      <a:pt x="5320" y="11755"/>
                      <a:pt x="5295" y="11761"/>
                      <a:pt x="5271" y="11768"/>
                    </a:cubicBezTo>
                    <a:cubicBezTo>
                      <a:pt x="5235" y="11777"/>
                      <a:pt x="5195" y="11786"/>
                      <a:pt x="5148" y="11796"/>
                    </a:cubicBezTo>
                    <a:lnTo>
                      <a:pt x="5137" y="11799"/>
                    </a:lnTo>
                    <a:cubicBezTo>
                      <a:pt x="5114" y="11804"/>
                      <a:pt x="5093" y="11809"/>
                      <a:pt x="5071" y="11813"/>
                    </a:cubicBezTo>
                    <a:cubicBezTo>
                      <a:pt x="5029" y="11821"/>
                      <a:pt x="4987" y="11828"/>
                      <a:pt x="4948" y="11835"/>
                    </a:cubicBezTo>
                    <a:lnTo>
                      <a:pt x="4927" y="11839"/>
                    </a:lnTo>
                    <a:cubicBezTo>
                      <a:pt x="4908" y="11843"/>
                      <a:pt x="4888" y="11845"/>
                      <a:pt x="4869" y="11849"/>
                    </a:cubicBezTo>
                    <a:cubicBezTo>
                      <a:pt x="4828" y="11855"/>
                      <a:pt x="4787" y="11859"/>
                      <a:pt x="4743" y="11864"/>
                    </a:cubicBezTo>
                    <a:lnTo>
                      <a:pt x="4715" y="11868"/>
                    </a:lnTo>
                    <a:cubicBezTo>
                      <a:pt x="4698" y="11870"/>
                      <a:pt x="4682" y="11873"/>
                      <a:pt x="4666" y="11874"/>
                    </a:cubicBezTo>
                    <a:cubicBezTo>
                      <a:pt x="4620" y="11879"/>
                      <a:pt x="4576" y="11881"/>
                      <a:pt x="4525" y="11885"/>
                    </a:cubicBezTo>
                    <a:lnTo>
                      <a:pt x="4499" y="11887"/>
                    </a:lnTo>
                    <a:cubicBezTo>
                      <a:pt x="4486" y="11888"/>
                      <a:pt x="4472" y="11888"/>
                      <a:pt x="4459" y="11890"/>
                    </a:cubicBezTo>
                    <a:cubicBezTo>
                      <a:pt x="4387" y="11893"/>
                      <a:pt x="4317" y="11894"/>
                      <a:pt x="4250" y="11894"/>
                    </a:cubicBezTo>
                    <a:cubicBezTo>
                      <a:pt x="4249" y="11894"/>
                      <a:pt x="4249" y="11894"/>
                      <a:pt x="4248" y="11894"/>
                    </a:cubicBezTo>
                    <a:cubicBezTo>
                      <a:pt x="1959" y="11894"/>
                      <a:pt x="103" y="10038"/>
                      <a:pt x="103" y="7748"/>
                    </a:cubicBezTo>
                    <a:cubicBezTo>
                      <a:pt x="103" y="7672"/>
                      <a:pt x="105" y="7587"/>
                      <a:pt x="111" y="7492"/>
                    </a:cubicBezTo>
                    <a:cubicBezTo>
                      <a:pt x="113" y="7473"/>
                      <a:pt x="114" y="7455"/>
                      <a:pt x="116" y="7436"/>
                    </a:cubicBezTo>
                    <a:lnTo>
                      <a:pt x="117" y="7418"/>
                    </a:lnTo>
                    <a:cubicBezTo>
                      <a:pt x="122" y="7354"/>
                      <a:pt x="130" y="7292"/>
                      <a:pt x="137" y="7229"/>
                    </a:cubicBezTo>
                    <a:lnTo>
                      <a:pt x="139" y="7209"/>
                    </a:lnTo>
                    <a:cubicBezTo>
                      <a:pt x="142" y="7192"/>
                      <a:pt x="143" y="7175"/>
                      <a:pt x="145" y="7158"/>
                    </a:cubicBezTo>
                    <a:cubicBezTo>
                      <a:pt x="169" y="6994"/>
                      <a:pt x="203" y="6829"/>
                      <a:pt x="246" y="6668"/>
                    </a:cubicBezTo>
                    <a:cubicBezTo>
                      <a:pt x="250" y="6653"/>
                      <a:pt x="255" y="6639"/>
                      <a:pt x="258" y="6625"/>
                    </a:cubicBezTo>
                    <a:lnTo>
                      <a:pt x="264" y="6607"/>
                    </a:lnTo>
                    <a:cubicBezTo>
                      <a:pt x="282" y="6543"/>
                      <a:pt x="301" y="6479"/>
                      <a:pt x="322" y="6419"/>
                    </a:cubicBezTo>
                    <a:lnTo>
                      <a:pt x="328" y="6402"/>
                    </a:lnTo>
                    <a:cubicBezTo>
                      <a:pt x="333" y="6389"/>
                      <a:pt x="336" y="6377"/>
                      <a:pt x="341" y="6365"/>
                    </a:cubicBezTo>
                    <a:cubicBezTo>
                      <a:pt x="396" y="6207"/>
                      <a:pt x="461" y="6054"/>
                      <a:pt x="536" y="5905"/>
                    </a:cubicBezTo>
                    <a:cubicBezTo>
                      <a:pt x="541" y="5895"/>
                      <a:pt x="545" y="5887"/>
                      <a:pt x="550" y="5877"/>
                    </a:cubicBezTo>
                    <a:lnTo>
                      <a:pt x="557" y="5862"/>
                    </a:lnTo>
                    <a:cubicBezTo>
                      <a:pt x="590" y="5798"/>
                      <a:pt x="626" y="5734"/>
                      <a:pt x="661" y="5673"/>
                    </a:cubicBezTo>
                    <a:lnTo>
                      <a:pt x="668" y="5659"/>
                    </a:lnTo>
                    <a:cubicBezTo>
                      <a:pt x="672" y="5653"/>
                      <a:pt x="675" y="5647"/>
                      <a:pt x="679" y="5643"/>
                    </a:cubicBezTo>
                    <a:cubicBezTo>
                      <a:pt x="765" y="5496"/>
                      <a:pt x="862" y="5354"/>
                      <a:pt x="965" y="5219"/>
                    </a:cubicBezTo>
                    <a:lnTo>
                      <a:pt x="975" y="5209"/>
                    </a:lnTo>
                    <a:lnTo>
                      <a:pt x="981" y="5200"/>
                    </a:lnTo>
                    <a:cubicBezTo>
                      <a:pt x="1031" y="5134"/>
                      <a:pt x="1084" y="5072"/>
                      <a:pt x="1136" y="5011"/>
                    </a:cubicBezTo>
                    <a:lnTo>
                      <a:pt x="1143" y="5004"/>
                    </a:lnTo>
                    <a:cubicBezTo>
                      <a:pt x="1259" y="4872"/>
                      <a:pt x="1383" y="4748"/>
                      <a:pt x="1515" y="4633"/>
                    </a:cubicBezTo>
                    <a:lnTo>
                      <a:pt x="1520" y="4629"/>
                    </a:lnTo>
                    <a:cubicBezTo>
                      <a:pt x="1720" y="4455"/>
                      <a:pt x="1936" y="4299"/>
                      <a:pt x="2166" y="4165"/>
                    </a:cubicBezTo>
                    <a:cubicBezTo>
                      <a:pt x="2517" y="3961"/>
                      <a:pt x="2897" y="3809"/>
                      <a:pt x="3292" y="3717"/>
                    </a:cubicBezTo>
                    <a:cubicBezTo>
                      <a:pt x="3315" y="3711"/>
                      <a:pt x="3332" y="3690"/>
                      <a:pt x="3332" y="3666"/>
                    </a:cubicBezTo>
                    <a:lnTo>
                      <a:pt x="3332" y="102"/>
                    </a:lnTo>
                    <a:close/>
                    <a:moveTo>
                      <a:pt x="4278" y="0"/>
                    </a:moveTo>
                    <a:cubicBezTo>
                      <a:pt x="4262" y="0"/>
                      <a:pt x="4247" y="1"/>
                      <a:pt x="4232" y="1"/>
                    </a:cubicBezTo>
                    <a:lnTo>
                      <a:pt x="4219" y="1"/>
                    </a:lnTo>
                    <a:cubicBezTo>
                      <a:pt x="4180" y="3"/>
                      <a:pt x="4149" y="5"/>
                      <a:pt x="4120" y="9"/>
                    </a:cubicBezTo>
                    <a:lnTo>
                      <a:pt x="4118" y="9"/>
                    </a:lnTo>
                    <a:cubicBezTo>
                      <a:pt x="3823" y="41"/>
                      <a:pt x="3576" y="155"/>
                      <a:pt x="3436" y="232"/>
                    </a:cubicBezTo>
                    <a:lnTo>
                      <a:pt x="3436" y="102"/>
                    </a:lnTo>
                    <a:cubicBezTo>
                      <a:pt x="3435" y="47"/>
                      <a:pt x="3389" y="3"/>
                      <a:pt x="3333" y="3"/>
                    </a:cubicBezTo>
                    <a:cubicBezTo>
                      <a:pt x="3278" y="3"/>
                      <a:pt x="3232" y="47"/>
                      <a:pt x="3230" y="102"/>
                    </a:cubicBezTo>
                    <a:lnTo>
                      <a:pt x="3230" y="3627"/>
                    </a:lnTo>
                    <a:cubicBezTo>
                      <a:pt x="2839" y="3723"/>
                      <a:pt x="2463" y="3874"/>
                      <a:pt x="2114" y="4076"/>
                    </a:cubicBezTo>
                    <a:cubicBezTo>
                      <a:pt x="1878" y="4213"/>
                      <a:pt x="1657" y="4373"/>
                      <a:pt x="1453" y="4552"/>
                    </a:cubicBezTo>
                    <a:lnTo>
                      <a:pt x="1448" y="4556"/>
                    </a:lnTo>
                    <a:cubicBezTo>
                      <a:pt x="1314" y="4675"/>
                      <a:pt x="1186" y="4801"/>
                      <a:pt x="1067" y="4936"/>
                    </a:cubicBezTo>
                    <a:lnTo>
                      <a:pt x="1060" y="4944"/>
                    </a:lnTo>
                    <a:cubicBezTo>
                      <a:pt x="1007" y="5004"/>
                      <a:pt x="953" y="5070"/>
                      <a:pt x="900" y="5138"/>
                    </a:cubicBezTo>
                    <a:lnTo>
                      <a:pt x="894" y="5144"/>
                    </a:lnTo>
                    <a:cubicBezTo>
                      <a:pt x="892" y="5148"/>
                      <a:pt x="888" y="5152"/>
                      <a:pt x="884" y="5157"/>
                    </a:cubicBezTo>
                    <a:cubicBezTo>
                      <a:pt x="779" y="5295"/>
                      <a:pt x="680" y="5439"/>
                      <a:pt x="591" y="5590"/>
                    </a:cubicBezTo>
                    <a:lnTo>
                      <a:pt x="580" y="5609"/>
                    </a:lnTo>
                    <a:lnTo>
                      <a:pt x="573" y="5621"/>
                    </a:lnTo>
                    <a:cubicBezTo>
                      <a:pt x="537" y="5685"/>
                      <a:pt x="501" y="5749"/>
                      <a:pt x="466" y="5817"/>
                    </a:cubicBezTo>
                    <a:lnTo>
                      <a:pt x="459" y="5830"/>
                    </a:lnTo>
                    <a:cubicBezTo>
                      <a:pt x="454" y="5840"/>
                      <a:pt x="449" y="5849"/>
                      <a:pt x="444" y="5859"/>
                    </a:cubicBezTo>
                    <a:cubicBezTo>
                      <a:pt x="368" y="6012"/>
                      <a:pt x="301" y="6170"/>
                      <a:pt x="244" y="6331"/>
                    </a:cubicBezTo>
                    <a:cubicBezTo>
                      <a:pt x="239" y="6343"/>
                      <a:pt x="235" y="6357"/>
                      <a:pt x="230" y="6370"/>
                    </a:cubicBezTo>
                    <a:lnTo>
                      <a:pt x="226" y="6387"/>
                    </a:lnTo>
                    <a:cubicBezTo>
                      <a:pt x="204" y="6449"/>
                      <a:pt x="184" y="6513"/>
                      <a:pt x="166" y="6579"/>
                    </a:cubicBezTo>
                    <a:lnTo>
                      <a:pt x="160" y="6597"/>
                    </a:lnTo>
                    <a:cubicBezTo>
                      <a:pt x="156" y="6611"/>
                      <a:pt x="151" y="6627"/>
                      <a:pt x="148" y="6641"/>
                    </a:cubicBezTo>
                    <a:cubicBezTo>
                      <a:pt x="103" y="6807"/>
                      <a:pt x="68" y="6974"/>
                      <a:pt x="44" y="7144"/>
                    </a:cubicBezTo>
                    <a:cubicBezTo>
                      <a:pt x="42" y="7162"/>
                      <a:pt x="39" y="7179"/>
                      <a:pt x="37" y="7197"/>
                    </a:cubicBezTo>
                    <a:lnTo>
                      <a:pt x="35" y="7217"/>
                    </a:lnTo>
                    <a:cubicBezTo>
                      <a:pt x="27" y="7280"/>
                      <a:pt x="20" y="7345"/>
                      <a:pt x="15" y="7410"/>
                    </a:cubicBezTo>
                    <a:lnTo>
                      <a:pt x="14" y="7428"/>
                    </a:lnTo>
                    <a:cubicBezTo>
                      <a:pt x="12" y="7448"/>
                      <a:pt x="11" y="7466"/>
                      <a:pt x="9" y="7486"/>
                    </a:cubicBezTo>
                    <a:cubicBezTo>
                      <a:pt x="3" y="7584"/>
                      <a:pt x="1" y="7669"/>
                      <a:pt x="1" y="7748"/>
                    </a:cubicBezTo>
                    <a:cubicBezTo>
                      <a:pt x="1" y="10095"/>
                      <a:pt x="1903" y="11998"/>
                      <a:pt x="4249" y="11998"/>
                    </a:cubicBezTo>
                    <a:cubicBezTo>
                      <a:pt x="4317" y="11998"/>
                      <a:pt x="4390" y="11995"/>
                      <a:pt x="4464" y="11994"/>
                    </a:cubicBezTo>
                    <a:cubicBezTo>
                      <a:pt x="4478" y="11994"/>
                      <a:pt x="4492" y="11993"/>
                      <a:pt x="4506" y="11992"/>
                    </a:cubicBezTo>
                    <a:lnTo>
                      <a:pt x="4533" y="11989"/>
                    </a:lnTo>
                    <a:cubicBezTo>
                      <a:pt x="4583" y="11986"/>
                      <a:pt x="4629" y="11983"/>
                      <a:pt x="4676" y="11978"/>
                    </a:cubicBezTo>
                    <a:cubicBezTo>
                      <a:pt x="4694" y="11977"/>
                      <a:pt x="4710" y="11975"/>
                      <a:pt x="4729" y="11972"/>
                    </a:cubicBezTo>
                    <a:lnTo>
                      <a:pt x="4755" y="11969"/>
                    </a:lnTo>
                    <a:cubicBezTo>
                      <a:pt x="4801" y="11964"/>
                      <a:pt x="4843" y="11958"/>
                      <a:pt x="4885" y="11952"/>
                    </a:cubicBezTo>
                    <a:cubicBezTo>
                      <a:pt x="4904" y="11950"/>
                      <a:pt x="4924" y="11946"/>
                      <a:pt x="4945" y="11942"/>
                    </a:cubicBezTo>
                    <a:lnTo>
                      <a:pt x="4965" y="11939"/>
                    </a:lnTo>
                    <a:cubicBezTo>
                      <a:pt x="5005" y="11932"/>
                      <a:pt x="5048" y="11924"/>
                      <a:pt x="5092" y="11916"/>
                    </a:cubicBezTo>
                    <a:cubicBezTo>
                      <a:pt x="5113" y="11911"/>
                      <a:pt x="5136" y="11905"/>
                      <a:pt x="5159" y="11900"/>
                    </a:cubicBezTo>
                    <a:lnTo>
                      <a:pt x="5170" y="11898"/>
                    </a:lnTo>
                    <a:cubicBezTo>
                      <a:pt x="5218" y="11887"/>
                      <a:pt x="5257" y="11878"/>
                      <a:pt x="5295" y="11868"/>
                    </a:cubicBezTo>
                    <a:cubicBezTo>
                      <a:pt x="5320" y="11862"/>
                      <a:pt x="5345" y="11855"/>
                      <a:pt x="5370" y="11849"/>
                    </a:cubicBezTo>
                    <a:cubicBezTo>
                      <a:pt x="5412" y="11837"/>
                      <a:pt x="5456" y="11825"/>
                      <a:pt x="5497" y="11811"/>
                    </a:cubicBezTo>
                    <a:cubicBezTo>
                      <a:pt x="5519" y="11804"/>
                      <a:pt x="5544" y="11797"/>
                      <a:pt x="5566" y="11790"/>
                    </a:cubicBezTo>
                    <a:cubicBezTo>
                      <a:pt x="5608" y="11775"/>
                      <a:pt x="5650" y="11761"/>
                      <a:pt x="5696" y="11744"/>
                    </a:cubicBezTo>
                    <a:lnTo>
                      <a:pt x="5705" y="11742"/>
                    </a:lnTo>
                    <a:cubicBezTo>
                      <a:pt x="5721" y="11736"/>
                      <a:pt x="5739" y="11728"/>
                      <a:pt x="5757" y="11722"/>
                    </a:cubicBezTo>
                    <a:cubicBezTo>
                      <a:pt x="5800" y="11706"/>
                      <a:pt x="5845" y="11688"/>
                      <a:pt x="5896" y="11667"/>
                    </a:cubicBezTo>
                    <a:lnTo>
                      <a:pt x="5913" y="11660"/>
                    </a:lnTo>
                    <a:lnTo>
                      <a:pt x="5945" y="11646"/>
                    </a:lnTo>
                    <a:cubicBezTo>
                      <a:pt x="5993" y="11625"/>
                      <a:pt x="6044" y="11601"/>
                      <a:pt x="6096" y="11576"/>
                    </a:cubicBezTo>
                    <a:lnTo>
                      <a:pt x="6110" y="11570"/>
                    </a:lnTo>
                    <a:lnTo>
                      <a:pt x="6126" y="11561"/>
                    </a:lnTo>
                    <a:cubicBezTo>
                      <a:pt x="6952" y="11149"/>
                      <a:pt x="7627" y="10488"/>
                      <a:pt x="8055" y="9672"/>
                    </a:cubicBezTo>
                    <a:cubicBezTo>
                      <a:pt x="8729" y="8358"/>
                      <a:pt x="8670" y="6789"/>
                      <a:pt x="7901" y="5530"/>
                    </a:cubicBezTo>
                    <a:cubicBezTo>
                      <a:pt x="7131" y="4270"/>
                      <a:pt x="5762" y="3502"/>
                      <a:pt x="4286" y="3500"/>
                    </a:cubicBezTo>
                    <a:lnTo>
                      <a:pt x="4261" y="3500"/>
                    </a:lnTo>
                    <a:cubicBezTo>
                      <a:pt x="4234" y="3500"/>
                      <a:pt x="4207" y="3502"/>
                      <a:pt x="4180" y="3503"/>
                    </a:cubicBezTo>
                    <a:lnTo>
                      <a:pt x="4137" y="3504"/>
                    </a:lnTo>
                    <a:lnTo>
                      <a:pt x="4109" y="3504"/>
                    </a:lnTo>
                    <a:cubicBezTo>
                      <a:pt x="4091" y="3505"/>
                      <a:pt x="4072" y="3505"/>
                      <a:pt x="4054" y="3506"/>
                    </a:cubicBezTo>
                    <a:cubicBezTo>
                      <a:pt x="3847" y="3516"/>
                      <a:pt x="3641" y="3540"/>
                      <a:pt x="3438" y="3579"/>
                    </a:cubicBezTo>
                    <a:lnTo>
                      <a:pt x="3438" y="1730"/>
                    </a:lnTo>
                    <a:cubicBezTo>
                      <a:pt x="3513" y="1684"/>
                      <a:pt x="3593" y="1645"/>
                      <a:pt x="3674" y="1610"/>
                    </a:cubicBezTo>
                    <a:cubicBezTo>
                      <a:pt x="3824" y="1547"/>
                      <a:pt x="4041" y="1480"/>
                      <a:pt x="4285" y="1480"/>
                    </a:cubicBezTo>
                    <a:cubicBezTo>
                      <a:pt x="4340" y="1480"/>
                      <a:pt x="4396" y="1483"/>
                      <a:pt x="4453" y="1491"/>
                    </a:cubicBezTo>
                    <a:cubicBezTo>
                      <a:pt x="4564" y="1506"/>
                      <a:pt x="4676" y="1551"/>
                      <a:pt x="4786" y="1625"/>
                    </a:cubicBezTo>
                    <a:cubicBezTo>
                      <a:pt x="4880" y="1687"/>
                      <a:pt x="5032" y="1758"/>
                      <a:pt x="5249" y="1758"/>
                    </a:cubicBezTo>
                    <a:cubicBezTo>
                      <a:pt x="5275" y="1758"/>
                      <a:pt x="5302" y="1757"/>
                      <a:pt x="5330" y="1755"/>
                    </a:cubicBezTo>
                    <a:cubicBezTo>
                      <a:pt x="5620" y="1731"/>
                      <a:pt x="5910" y="1670"/>
                      <a:pt x="6058" y="1635"/>
                    </a:cubicBezTo>
                    <a:cubicBezTo>
                      <a:pt x="6140" y="1616"/>
                      <a:pt x="6196" y="1544"/>
                      <a:pt x="6196" y="1459"/>
                    </a:cubicBezTo>
                    <a:lnTo>
                      <a:pt x="6196" y="313"/>
                    </a:lnTo>
                    <a:cubicBezTo>
                      <a:pt x="6196" y="225"/>
                      <a:pt x="6125" y="158"/>
                      <a:pt x="6043" y="158"/>
                    </a:cubicBezTo>
                    <a:cubicBezTo>
                      <a:pt x="6031" y="158"/>
                      <a:pt x="6019" y="160"/>
                      <a:pt x="6007" y="162"/>
                    </a:cubicBezTo>
                    <a:cubicBezTo>
                      <a:pt x="5988" y="166"/>
                      <a:pt x="5968" y="171"/>
                      <a:pt x="5945" y="176"/>
                    </a:cubicBezTo>
                    <a:cubicBezTo>
                      <a:pt x="5895" y="186"/>
                      <a:pt x="5844" y="197"/>
                      <a:pt x="5794" y="207"/>
                    </a:cubicBezTo>
                    <a:cubicBezTo>
                      <a:pt x="5733" y="219"/>
                      <a:pt x="5673" y="228"/>
                      <a:pt x="5616" y="238"/>
                    </a:cubicBezTo>
                    <a:cubicBezTo>
                      <a:pt x="5511" y="254"/>
                      <a:pt x="5412" y="266"/>
                      <a:pt x="5321" y="273"/>
                    </a:cubicBezTo>
                    <a:cubicBezTo>
                      <a:pt x="5292" y="275"/>
                      <a:pt x="5265" y="275"/>
                      <a:pt x="5237" y="275"/>
                    </a:cubicBezTo>
                    <a:cubicBezTo>
                      <a:pt x="5230" y="275"/>
                      <a:pt x="5220" y="275"/>
                      <a:pt x="5217" y="274"/>
                    </a:cubicBezTo>
                    <a:lnTo>
                      <a:pt x="5188" y="274"/>
                    </a:lnTo>
                    <a:cubicBezTo>
                      <a:pt x="5178" y="273"/>
                      <a:pt x="5167" y="273"/>
                      <a:pt x="5160" y="272"/>
                    </a:cubicBezTo>
                    <a:cubicBezTo>
                      <a:pt x="5154" y="272"/>
                      <a:pt x="5146" y="271"/>
                      <a:pt x="5138" y="269"/>
                    </a:cubicBezTo>
                    <a:lnTo>
                      <a:pt x="5125" y="267"/>
                    </a:lnTo>
                    <a:lnTo>
                      <a:pt x="5112" y="265"/>
                    </a:lnTo>
                    <a:cubicBezTo>
                      <a:pt x="5105" y="265"/>
                      <a:pt x="5099" y="263"/>
                      <a:pt x="5092" y="262"/>
                    </a:cubicBezTo>
                    <a:cubicBezTo>
                      <a:pt x="5083" y="260"/>
                      <a:pt x="5076" y="259"/>
                      <a:pt x="5069" y="256"/>
                    </a:cubicBezTo>
                    <a:lnTo>
                      <a:pt x="5058" y="254"/>
                    </a:lnTo>
                    <a:lnTo>
                      <a:pt x="5046" y="251"/>
                    </a:lnTo>
                    <a:cubicBezTo>
                      <a:pt x="5040" y="249"/>
                      <a:pt x="5034" y="248"/>
                      <a:pt x="5028" y="247"/>
                    </a:cubicBezTo>
                    <a:cubicBezTo>
                      <a:pt x="5022" y="244"/>
                      <a:pt x="5016" y="243"/>
                      <a:pt x="5010" y="241"/>
                    </a:cubicBezTo>
                    <a:lnTo>
                      <a:pt x="4989" y="233"/>
                    </a:lnTo>
                    <a:cubicBezTo>
                      <a:pt x="4983" y="232"/>
                      <a:pt x="4977" y="230"/>
                      <a:pt x="4973" y="227"/>
                    </a:cubicBezTo>
                    <a:cubicBezTo>
                      <a:pt x="4967" y="226"/>
                      <a:pt x="4962" y="224"/>
                      <a:pt x="4957" y="221"/>
                    </a:cubicBezTo>
                    <a:lnTo>
                      <a:pt x="4939" y="213"/>
                    </a:lnTo>
                    <a:lnTo>
                      <a:pt x="4922" y="207"/>
                    </a:lnTo>
                    <a:lnTo>
                      <a:pt x="4909" y="200"/>
                    </a:lnTo>
                    <a:lnTo>
                      <a:pt x="4893" y="190"/>
                    </a:lnTo>
                    <a:cubicBezTo>
                      <a:pt x="4888" y="189"/>
                      <a:pt x="4884" y="185"/>
                      <a:pt x="4880" y="184"/>
                    </a:cubicBezTo>
                    <a:cubicBezTo>
                      <a:pt x="4876" y="182"/>
                      <a:pt x="4873" y="179"/>
                      <a:pt x="4869" y="177"/>
                    </a:cubicBezTo>
                    <a:lnTo>
                      <a:pt x="4855" y="168"/>
                    </a:lnTo>
                    <a:cubicBezTo>
                      <a:pt x="4851" y="166"/>
                      <a:pt x="4846" y="164"/>
                      <a:pt x="4843" y="161"/>
                    </a:cubicBezTo>
                    <a:cubicBezTo>
                      <a:pt x="4761" y="105"/>
                      <a:pt x="4671" y="61"/>
                      <a:pt x="4575" y="34"/>
                    </a:cubicBezTo>
                    <a:cubicBezTo>
                      <a:pt x="4572" y="33"/>
                      <a:pt x="4570" y="33"/>
                      <a:pt x="4567" y="31"/>
                    </a:cubicBezTo>
                    <a:cubicBezTo>
                      <a:pt x="4551" y="27"/>
                      <a:pt x="4534" y="24"/>
                      <a:pt x="4519" y="21"/>
                    </a:cubicBezTo>
                    <a:lnTo>
                      <a:pt x="4506" y="18"/>
                    </a:lnTo>
                    <a:cubicBezTo>
                      <a:pt x="4501" y="18"/>
                      <a:pt x="4498" y="17"/>
                      <a:pt x="4494" y="16"/>
                    </a:cubicBezTo>
                    <a:cubicBezTo>
                      <a:pt x="4486" y="15"/>
                      <a:pt x="4476" y="12"/>
                      <a:pt x="4466" y="11"/>
                    </a:cubicBezTo>
                    <a:lnTo>
                      <a:pt x="4465" y="11"/>
                    </a:lnTo>
                    <a:cubicBezTo>
                      <a:pt x="4460" y="10"/>
                      <a:pt x="4454" y="10"/>
                      <a:pt x="4450" y="10"/>
                    </a:cubicBezTo>
                    <a:lnTo>
                      <a:pt x="4441" y="10"/>
                    </a:lnTo>
                    <a:cubicBezTo>
                      <a:pt x="4412" y="6"/>
                      <a:pt x="4380" y="3"/>
                      <a:pt x="4347" y="1"/>
                    </a:cubicBezTo>
                    <a:lnTo>
                      <a:pt x="4332" y="1"/>
                    </a:lnTo>
                    <a:cubicBezTo>
                      <a:pt x="4313" y="1"/>
                      <a:pt x="4295" y="0"/>
                      <a:pt x="4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65"/>
              <p:cNvSpPr/>
              <p:nvPr/>
            </p:nvSpPr>
            <p:spPr>
              <a:xfrm>
                <a:off x="5244538" y="4345925"/>
                <a:ext cx="20927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8371" extrusionOk="0">
                    <a:moveTo>
                      <a:pt x="4186" y="1"/>
                    </a:moveTo>
                    <a:cubicBezTo>
                      <a:pt x="1875" y="1"/>
                      <a:pt x="1" y="1875"/>
                      <a:pt x="1" y="4185"/>
                    </a:cubicBezTo>
                    <a:cubicBezTo>
                      <a:pt x="1" y="6497"/>
                      <a:pt x="1875" y="8371"/>
                      <a:pt x="4186" y="8371"/>
                    </a:cubicBezTo>
                    <a:cubicBezTo>
                      <a:pt x="6496" y="8371"/>
                      <a:pt x="8370" y="6497"/>
                      <a:pt x="8370" y="4185"/>
                    </a:cubicBezTo>
                    <a:cubicBezTo>
                      <a:pt x="8370" y="1875"/>
                      <a:pt x="6496" y="1"/>
                      <a:pt x="4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65"/>
              <p:cNvSpPr/>
              <p:nvPr/>
            </p:nvSpPr>
            <p:spPr>
              <a:xfrm>
                <a:off x="5265513" y="4381600"/>
                <a:ext cx="4000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92" extrusionOk="0">
                    <a:moveTo>
                      <a:pt x="1" y="192"/>
                    </a:moveTo>
                    <a:cubicBezTo>
                      <a:pt x="51" y="126"/>
                      <a:pt x="104" y="62"/>
                      <a:pt x="159" y="1"/>
                    </a:cubicBezTo>
                    <a:cubicBezTo>
                      <a:pt x="104" y="62"/>
                      <a:pt x="51" y="126"/>
                      <a:pt x="1" y="192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65"/>
              <p:cNvSpPr/>
              <p:nvPr/>
            </p:nvSpPr>
            <p:spPr>
              <a:xfrm>
                <a:off x="5249313" y="4404200"/>
                <a:ext cx="50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468" extrusionOk="0">
                    <a:moveTo>
                      <a:pt x="1" y="467"/>
                    </a:moveTo>
                    <a:cubicBezTo>
                      <a:pt x="57" y="307"/>
                      <a:pt x="123" y="152"/>
                      <a:pt x="199" y="1"/>
                    </a:cubicBezTo>
                    <a:cubicBezTo>
                      <a:pt x="123" y="152"/>
                      <a:pt x="57" y="307"/>
                      <a:pt x="1" y="467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65"/>
              <p:cNvSpPr/>
              <p:nvPr/>
            </p:nvSpPr>
            <p:spPr>
              <a:xfrm>
                <a:off x="5257888" y="4386825"/>
                <a:ext cx="73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31" extrusionOk="0">
                    <a:moveTo>
                      <a:pt x="0" y="430"/>
                    </a:moveTo>
                    <a:cubicBezTo>
                      <a:pt x="88" y="281"/>
                      <a:pt x="185" y="138"/>
                      <a:pt x="291" y="1"/>
                    </a:cubicBezTo>
                    <a:cubicBezTo>
                      <a:pt x="185" y="138"/>
                      <a:pt x="88" y="281"/>
                      <a:pt x="0" y="43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65"/>
              <p:cNvSpPr/>
              <p:nvPr/>
            </p:nvSpPr>
            <p:spPr>
              <a:xfrm>
                <a:off x="5279188" y="4360150"/>
                <a:ext cx="1637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72" extrusionOk="0">
                    <a:moveTo>
                      <a:pt x="1" y="472"/>
                    </a:moveTo>
                    <a:cubicBezTo>
                      <a:pt x="203" y="294"/>
                      <a:pt x="421" y="136"/>
                      <a:pt x="655" y="1"/>
                    </a:cubicBezTo>
                    <a:cubicBezTo>
                      <a:pt x="421" y="136"/>
                      <a:pt x="203" y="294"/>
                      <a:pt x="1" y="472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65"/>
              <p:cNvSpPr/>
              <p:nvPr/>
            </p:nvSpPr>
            <p:spPr>
              <a:xfrm>
                <a:off x="5254813" y="4398350"/>
                <a:ext cx="26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93" extrusionOk="0">
                    <a:moveTo>
                      <a:pt x="1" y="193"/>
                    </a:moveTo>
                    <a:cubicBezTo>
                      <a:pt x="33" y="128"/>
                      <a:pt x="69" y="63"/>
                      <a:pt x="105" y="0"/>
                    </a:cubicBezTo>
                    <a:cubicBezTo>
                      <a:pt x="69" y="63"/>
                      <a:pt x="33" y="128"/>
                      <a:pt x="1" y="193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65"/>
              <p:cNvSpPr/>
              <p:nvPr/>
            </p:nvSpPr>
            <p:spPr>
              <a:xfrm>
                <a:off x="5247388" y="4417250"/>
                <a:ext cx="1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90" extrusionOk="0">
                    <a:moveTo>
                      <a:pt x="60" y="0"/>
                    </a:moveTo>
                    <a:cubicBezTo>
                      <a:pt x="38" y="62"/>
                      <a:pt x="19" y="125"/>
                      <a:pt x="1" y="189"/>
                    </a:cubicBezTo>
                    <a:cubicBezTo>
                      <a:pt x="19" y="125"/>
                      <a:pt x="38" y="63"/>
                      <a:pt x="60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65"/>
              <p:cNvSpPr/>
              <p:nvPr/>
            </p:nvSpPr>
            <p:spPr>
              <a:xfrm>
                <a:off x="5244388" y="4423550"/>
                <a:ext cx="257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97" extrusionOk="0">
                    <a:moveTo>
                      <a:pt x="1" y="496"/>
                    </a:moveTo>
                    <a:cubicBezTo>
                      <a:pt x="25" y="329"/>
                      <a:pt x="58" y="163"/>
                      <a:pt x="103" y="1"/>
                    </a:cubicBezTo>
                    <a:cubicBezTo>
                      <a:pt x="58" y="163"/>
                      <a:pt x="25" y="329"/>
                      <a:pt x="1" y="496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65"/>
              <p:cNvSpPr/>
              <p:nvPr/>
            </p:nvSpPr>
            <p:spPr>
              <a:xfrm>
                <a:off x="5269663" y="4372025"/>
                <a:ext cx="94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6" extrusionOk="0">
                    <a:moveTo>
                      <a:pt x="377" y="0"/>
                    </a:moveTo>
                    <a:cubicBezTo>
                      <a:pt x="243" y="117"/>
                      <a:pt x="117" y="243"/>
                      <a:pt x="1" y="375"/>
                    </a:cubicBezTo>
                    <a:cubicBezTo>
                      <a:pt x="117" y="243"/>
                      <a:pt x="243" y="117"/>
                      <a:pt x="377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65"/>
              <p:cNvSpPr/>
              <p:nvPr/>
            </p:nvSpPr>
            <p:spPr>
              <a:xfrm>
                <a:off x="5243313" y="4444375"/>
                <a:ext cx="25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61" extrusionOk="0">
                    <a:moveTo>
                      <a:pt x="0" y="260"/>
                    </a:moveTo>
                    <a:cubicBezTo>
                      <a:pt x="0" y="174"/>
                      <a:pt x="4" y="87"/>
                      <a:pt x="10" y="1"/>
                    </a:cubicBezTo>
                    <a:cubicBezTo>
                      <a:pt x="4" y="87"/>
                      <a:pt x="0" y="174"/>
                      <a:pt x="0" y="26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65"/>
              <p:cNvSpPr/>
              <p:nvPr/>
            </p:nvSpPr>
            <p:spPr>
              <a:xfrm>
                <a:off x="5243663" y="4437775"/>
                <a:ext cx="5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19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13" y="64"/>
                      <a:pt x="7" y="126"/>
                      <a:pt x="1" y="190"/>
                    </a:cubicBezTo>
                    <a:cubicBezTo>
                      <a:pt x="7" y="127"/>
                      <a:pt x="13" y="64"/>
                      <a:pt x="20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65"/>
              <p:cNvSpPr/>
              <p:nvPr/>
            </p:nvSpPr>
            <p:spPr>
              <a:xfrm>
                <a:off x="5248863" y="4415875"/>
                <a:ext cx="4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56" extrusionOk="0">
                    <a:moveTo>
                      <a:pt x="1" y="55"/>
                    </a:moveTo>
                    <a:cubicBezTo>
                      <a:pt x="7" y="36"/>
                      <a:pt x="13" y="18"/>
                      <a:pt x="19" y="0"/>
                    </a:cubicBezTo>
                    <a:cubicBezTo>
                      <a:pt x="13" y="18"/>
                      <a:pt x="7" y="36"/>
                      <a:pt x="1" y="55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65"/>
              <p:cNvSpPr/>
              <p:nvPr/>
            </p:nvSpPr>
            <p:spPr>
              <a:xfrm>
                <a:off x="5246938" y="4421975"/>
                <a:ext cx="47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19" h="63" extrusionOk="0">
                    <a:moveTo>
                      <a:pt x="1" y="63"/>
                    </a:moveTo>
                    <a:cubicBezTo>
                      <a:pt x="6" y="42"/>
                      <a:pt x="13" y="22"/>
                      <a:pt x="19" y="0"/>
                    </a:cubicBezTo>
                    <a:cubicBezTo>
                      <a:pt x="13" y="22"/>
                      <a:pt x="6" y="42"/>
                      <a:pt x="1" y="63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65"/>
              <p:cNvSpPr/>
              <p:nvPr/>
            </p:nvSpPr>
            <p:spPr>
              <a:xfrm>
                <a:off x="5265163" y="438637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0" y="20"/>
                    </a:move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65"/>
              <p:cNvSpPr/>
              <p:nvPr/>
            </p:nvSpPr>
            <p:spPr>
              <a:xfrm>
                <a:off x="5243538" y="4442525"/>
                <a:ext cx="15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5" extrusionOk="0">
                    <a:moveTo>
                      <a:pt x="1" y="75"/>
                    </a:moveTo>
                    <a:cubicBezTo>
                      <a:pt x="2" y="50"/>
                      <a:pt x="5" y="26"/>
                      <a:pt x="6" y="0"/>
                    </a:cubicBezTo>
                    <a:cubicBezTo>
                      <a:pt x="5" y="26"/>
                      <a:pt x="2" y="50"/>
                      <a:pt x="1" y="75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65"/>
              <p:cNvSpPr/>
              <p:nvPr/>
            </p:nvSpPr>
            <p:spPr>
              <a:xfrm>
                <a:off x="5257438" y="4397575"/>
                <a:ext cx="4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32" extrusionOk="0">
                    <a:moveTo>
                      <a:pt x="0" y="31"/>
                    </a:moveTo>
                    <a:cubicBezTo>
                      <a:pt x="6" y="20"/>
                      <a:pt x="12" y="10"/>
                      <a:pt x="18" y="0"/>
                    </a:cubicBezTo>
                    <a:cubicBezTo>
                      <a:pt x="12" y="10"/>
                      <a:pt x="6" y="20"/>
                      <a:pt x="0" y="3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65"/>
              <p:cNvSpPr/>
              <p:nvPr/>
            </p:nvSpPr>
            <p:spPr>
              <a:xfrm>
                <a:off x="5254288" y="4403150"/>
                <a:ext cx="55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3" extrusionOk="0">
                    <a:moveTo>
                      <a:pt x="22" y="1"/>
                    </a:moveTo>
                    <a:cubicBezTo>
                      <a:pt x="15" y="15"/>
                      <a:pt x="7" y="28"/>
                      <a:pt x="0" y="43"/>
                    </a:cubicBezTo>
                    <a:cubicBezTo>
                      <a:pt x="7" y="28"/>
                      <a:pt x="16" y="15"/>
                      <a:pt x="22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65"/>
              <p:cNvSpPr/>
              <p:nvPr/>
            </p:nvSpPr>
            <p:spPr>
              <a:xfrm>
                <a:off x="5244163" y="4435950"/>
                <a:ext cx="25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73" extrusionOk="0">
                    <a:moveTo>
                      <a:pt x="0" y="72"/>
                    </a:moveTo>
                    <a:cubicBezTo>
                      <a:pt x="4" y="48"/>
                      <a:pt x="6" y="24"/>
                      <a:pt x="10" y="0"/>
                    </a:cubicBezTo>
                    <a:cubicBezTo>
                      <a:pt x="6" y="24"/>
                      <a:pt x="4" y="48"/>
                      <a:pt x="0" y="72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65"/>
              <p:cNvSpPr/>
              <p:nvPr/>
            </p:nvSpPr>
            <p:spPr>
              <a:xfrm>
                <a:off x="5295538" y="4360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65"/>
              <p:cNvSpPr/>
              <p:nvPr/>
            </p:nvSpPr>
            <p:spPr>
              <a:xfrm>
                <a:off x="5269488" y="4381400"/>
                <a:ext cx="20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8" h="9" extrusionOk="0">
                    <a:moveTo>
                      <a:pt x="0" y="9"/>
                    </a:move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65"/>
              <p:cNvSpPr/>
              <p:nvPr/>
            </p:nvSpPr>
            <p:spPr>
              <a:xfrm>
                <a:off x="5279063" y="4371925"/>
                <a:ext cx="15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1" y="4"/>
                    </a:move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65"/>
              <p:cNvSpPr/>
              <p:nvPr/>
            </p:nvSpPr>
            <p:spPr>
              <a:xfrm>
                <a:off x="5415913" y="4531000"/>
                <a:ext cx="12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5" y="0"/>
                    </a:move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65"/>
              <p:cNvSpPr/>
              <p:nvPr/>
            </p:nvSpPr>
            <p:spPr>
              <a:xfrm>
                <a:off x="5255363" y="4459800"/>
                <a:ext cx="58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79" extrusionOk="0">
                    <a:moveTo>
                      <a:pt x="33" y="0"/>
                    </a:moveTo>
                    <a:cubicBezTo>
                      <a:pt x="21" y="2"/>
                      <a:pt x="10" y="3"/>
                      <a:pt x="0" y="5"/>
                    </a:cubicBezTo>
                    <a:cubicBezTo>
                      <a:pt x="94" y="23"/>
                      <a:pt x="165" y="122"/>
                      <a:pt x="165" y="240"/>
                    </a:cubicBezTo>
                    <a:cubicBezTo>
                      <a:pt x="165" y="359"/>
                      <a:pt x="93" y="456"/>
                      <a:pt x="0" y="475"/>
                    </a:cubicBezTo>
                    <a:cubicBezTo>
                      <a:pt x="10" y="478"/>
                      <a:pt x="21" y="479"/>
                      <a:pt x="33" y="479"/>
                    </a:cubicBezTo>
                    <a:cubicBezTo>
                      <a:pt x="142" y="479"/>
                      <a:pt x="231" y="372"/>
                      <a:pt x="231" y="240"/>
                    </a:cubicBezTo>
                    <a:cubicBezTo>
                      <a:pt x="231" y="109"/>
                      <a:pt x="141" y="0"/>
                      <a:pt x="33" y="0"/>
                    </a:cubicBezTo>
                    <a:close/>
                  </a:path>
                </a:pathLst>
              </a:custGeom>
              <a:solidFill>
                <a:srgbClr val="D4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65"/>
              <p:cNvSpPr/>
              <p:nvPr/>
            </p:nvSpPr>
            <p:spPr>
              <a:xfrm>
                <a:off x="5325338" y="4258400"/>
                <a:ext cx="7035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689" extrusionOk="0">
                    <a:moveTo>
                      <a:pt x="950" y="1"/>
                    </a:moveTo>
                    <a:cubicBezTo>
                      <a:pt x="415" y="1"/>
                      <a:pt x="1" y="308"/>
                      <a:pt x="1" y="308"/>
                    </a:cubicBezTo>
                    <a:lnTo>
                      <a:pt x="1" y="1688"/>
                    </a:lnTo>
                    <a:cubicBezTo>
                      <a:pt x="1" y="1688"/>
                      <a:pt x="416" y="1380"/>
                      <a:pt x="952" y="1380"/>
                    </a:cubicBezTo>
                    <a:cubicBezTo>
                      <a:pt x="1009" y="1380"/>
                      <a:pt x="1068" y="1383"/>
                      <a:pt x="1127" y="1391"/>
                    </a:cubicBezTo>
                    <a:cubicBezTo>
                      <a:pt x="1255" y="1410"/>
                      <a:pt x="1376" y="1460"/>
                      <a:pt x="1482" y="1534"/>
                    </a:cubicBezTo>
                    <a:cubicBezTo>
                      <a:pt x="1568" y="1591"/>
                      <a:pt x="1711" y="1659"/>
                      <a:pt x="1917" y="1659"/>
                    </a:cubicBezTo>
                    <a:cubicBezTo>
                      <a:pt x="1941" y="1659"/>
                      <a:pt x="1967" y="1658"/>
                      <a:pt x="1993" y="1656"/>
                    </a:cubicBezTo>
                    <a:cubicBezTo>
                      <a:pt x="2280" y="1633"/>
                      <a:pt x="2567" y="1571"/>
                      <a:pt x="2714" y="1537"/>
                    </a:cubicBezTo>
                    <a:cubicBezTo>
                      <a:pt x="2773" y="1523"/>
                      <a:pt x="2814" y="1470"/>
                      <a:pt x="2814" y="1412"/>
                    </a:cubicBezTo>
                    <a:lnTo>
                      <a:pt x="2814" y="264"/>
                    </a:lnTo>
                    <a:cubicBezTo>
                      <a:pt x="2814" y="206"/>
                      <a:pt x="2766" y="161"/>
                      <a:pt x="2711" y="161"/>
                    </a:cubicBezTo>
                    <a:cubicBezTo>
                      <a:pt x="2704" y="161"/>
                      <a:pt x="2696" y="162"/>
                      <a:pt x="2688" y="164"/>
                    </a:cubicBezTo>
                    <a:cubicBezTo>
                      <a:pt x="2459" y="217"/>
                      <a:pt x="2227" y="254"/>
                      <a:pt x="1993" y="276"/>
                    </a:cubicBezTo>
                    <a:cubicBezTo>
                      <a:pt x="1967" y="278"/>
                      <a:pt x="1941" y="279"/>
                      <a:pt x="1917" y="279"/>
                    </a:cubicBezTo>
                    <a:cubicBezTo>
                      <a:pt x="1712" y="279"/>
                      <a:pt x="1568" y="211"/>
                      <a:pt x="1482" y="154"/>
                    </a:cubicBezTo>
                    <a:cubicBezTo>
                      <a:pt x="1376" y="80"/>
                      <a:pt x="1255" y="32"/>
                      <a:pt x="1127" y="12"/>
                    </a:cubicBezTo>
                    <a:cubicBezTo>
                      <a:pt x="1067" y="4"/>
                      <a:pt x="1008" y="1"/>
                      <a:pt x="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65"/>
              <p:cNvSpPr/>
              <p:nvPr/>
            </p:nvSpPr>
            <p:spPr>
              <a:xfrm>
                <a:off x="5325388" y="4258400"/>
                <a:ext cx="703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689" extrusionOk="0">
                    <a:moveTo>
                      <a:pt x="949" y="1"/>
                    </a:moveTo>
                    <a:cubicBezTo>
                      <a:pt x="414" y="1"/>
                      <a:pt x="0" y="308"/>
                      <a:pt x="0" y="308"/>
                    </a:cubicBezTo>
                    <a:lnTo>
                      <a:pt x="0" y="1688"/>
                    </a:lnTo>
                    <a:cubicBezTo>
                      <a:pt x="100" y="1618"/>
                      <a:pt x="207" y="1561"/>
                      <a:pt x="320" y="1514"/>
                    </a:cubicBezTo>
                    <a:lnTo>
                      <a:pt x="320" y="1380"/>
                    </a:lnTo>
                    <a:cubicBezTo>
                      <a:pt x="320" y="824"/>
                      <a:pt x="770" y="372"/>
                      <a:pt x="1312" y="372"/>
                    </a:cubicBezTo>
                    <a:cubicBezTo>
                      <a:pt x="1350" y="372"/>
                      <a:pt x="1388" y="375"/>
                      <a:pt x="1426" y="379"/>
                    </a:cubicBezTo>
                    <a:cubicBezTo>
                      <a:pt x="1433" y="380"/>
                      <a:pt x="1440" y="380"/>
                      <a:pt x="1447" y="381"/>
                    </a:cubicBezTo>
                    <a:cubicBezTo>
                      <a:pt x="1575" y="401"/>
                      <a:pt x="1696" y="450"/>
                      <a:pt x="1801" y="523"/>
                    </a:cubicBezTo>
                    <a:cubicBezTo>
                      <a:pt x="1886" y="581"/>
                      <a:pt x="2028" y="648"/>
                      <a:pt x="2232" y="648"/>
                    </a:cubicBezTo>
                    <a:cubicBezTo>
                      <a:pt x="2257" y="648"/>
                      <a:pt x="2284" y="647"/>
                      <a:pt x="2312" y="645"/>
                    </a:cubicBezTo>
                    <a:cubicBezTo>
                      <a:pt x="2480" y="630"/>
                      <a:pt x="2647" y="607"/>
                      <a:pt x="2812" y="574"/>
                    </a:cubicBezTo>
                    <a:lnTo>
                      <a:pt x="2812" y="265"/>
                    </a:lnTo>
                    <a:cubicBezTo>
                      <a:pt x="2812" y="206"/>
                      <a:pt x="2765" y="161"/>
                      <a:pt x="2710" y="161"/>
                    </a:cubicBezTo>
                    <a:cubicBezTo>
                      <a:pt x="2702" y="161"/>
                      <a:pt x="2694" y="162"/>
                      <a:pt x="2686" y="164"/>
                    </a:cubicBezTo>
                    <a:cubicBezTo>
                      <a:pt x="2457" y="217"/>
                      <a:pt x="2225" y="254"/>
                      <a:pt x="1992" y="276"/>
                    </a:cubicBezTo>
                    <a:cubicBezTo>
                      <a:pt x="1965" y="278"/>
                      <a:pt x="1940" y="279"/>
                      <a:pt x="1915" y="279"/>
                    </a:cubicBezTo>
                    <a:cubicBezTo>
                      <a:pt x="1711" y="279"/>
                      <a:pt x="1568" y="212"/>
                      <a:pt x="1482" y="155"/>
                    </a:cubicBezTo>
                    <a:cubicBezTo>
                      <a:pt x="1375" y="83"/>
                      <a:pt x="1255" y="29"/>
                      <a:pt x="1126" y="12"/>
                    </a:cubicBezTo>
                    <a:cubicBezTo>
                      <a:pt x="1066" y="4"/>
                      <a:pt x="1007" y="1"/>
                      <a:pt x="9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65"/>
              <p:cNvSpPr/>
              <p:nvPr/>
            </p:nvSpPr>
            <p:spPr>
              <a:xfrm>
                <a:off x="5324063" y="4258400"/>
                <a:ext cx="2625" cy="949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3796" extrusionOk="0">
                    <a:moveTo>
                      <a:pt x="53" y="0"/>
                    </a:moveTo>
                    <a:cubicBezTo>
                      <a:pt x="24" y="0"/>
                      <a:pt x="0" y="24"/>
                      <a:pt x="0" y="53"/>
                    </a:cubicBezTo>
                    <a:lnTo>
                      <a:pt x="0" y="3795"/>
                    </a:lnTo>
                    <a:lnTo>
                      <a:pt x="105" y="3795"/>
                    </a:lnTo>
                    <a:lnTo>
                      <a:pt x="105" y="53"/>
                    </a:lnTo>
                    <a:cubicBezTo>
                      <a:pt x="105" y="24"/>
                      <a:pt x="82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5"/>
              <p:cNvSpPr/>
              <p:nvPr/>
            </p:nvSpPr>
            <p:spPr>
              <a:xfrm>
                <a:off x="5321713" y="4352850"/>
                <a:ext cx="7950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1" extrusionOk="0">
                    <a:moveTo>
                      <a:pt x="159" y="0"/>
                    </a:moveTo>
                    <a:cubicBezTo>
                      <a:pt x="71" y="0"/>
                      <a:pt x="1" y="12"/>
                      <a:pt x="1" y="26"/>
                    </a:cubicBezTo>
                    <a:cubicBezTo>
                      <a:pt x="1" y="40"/>
                      <a:pt x="71" y="51"/>
                      <a:pt x="159" y="51"/>
                    </a:cubicBezTo>
                    <a:cubicBezTo>
                      <a:pt x="247" y="51"/>
                      <a:pt x="318" y="40"/>
                      <a:pt x="318" y="26"/>
                    </a:cubicBezTo>
                    <a:cubicBezTo>
                      <a:pt x="318" y="12"/>
                      <a:pt x="247" y="0"/>
                      <a:pt x="159" y="0"/>
                    </a:cubicBezTo>
                    <a:close/>
                  </a:path>
                </a:pathLst>
              </a:custGeom>
              <a:solidFill>
                <a:srgbClr val="A3A7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65"/>
              <p:cNvSpPr/>
              <p:nvPr/>
            </p:nvSpPr>
            <p:spPr>
              <a:xfrm>
                <a:off x="5243313" y="4345975"/>
                <a:ext cx="175275" cy="2098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395" extrusionOk="0">
                    <a:moveTo>
                      <a:pt x="4192" y="0"/>
                    </a:moveTo>
                    <a:cubicBezTo>
                      <a:pt x="3453" y="0"/>
                      <a:pt x="2727" y="196"/>
                      <a:pt x="2090" y="569"/>
                    </a:cubicBezTo>
                    <a:cubicBezTo>
                      <a:pt x="1856" y="705"/>
                      <a:pt x="1638" y="862"/>
                      <a:pt x="1436" y="1039"/>
                    </a:cubicBezTo>
                    <a:lnTo>
                      <a:pt x="1431" y="1042"/>
                    </a:lnTo>
                    <a:cubicBezTo>
                      <a:pt x="1297" y="1160"/>
                      <a:pt x="1172" y="1285"/>
                      <a:pt x="1055" y="1419"/>
                    </a:cubicBezTo>
                    <a:lnTo>
                      <a:pt x="1047" y="1426"/>
                    </a:lnTo>
                    <a:cubicBezTo>
                      <a:pt x="992" y="1488"/>
                      <a:pt x="940" y="1552"/>
                      <a:pt x="889" y="1617"/>
                    </a:cubicBezTo>
                    <a:lnTo>
                      <a:pt x="874" y="1636"/>
                    </a:lnTo>
                    <a:cubicBezTo>
                      <a:pt x="768" y="1773"/>
                      <a:pt x="671" y="1916"/>
                      <a:pt x="583" y="2064"/>
                    </a:cubicBezTo>
                    <a:cubicBezTo>
                      <a:pt x="577" y="2075"/>
                      <a:pt x="571" y="2086"/>
                      <a:pt x="565" y="2095"/>
                    </a:cubicBezTo>
                    <a:cubicBezTo>
                      <a:pt x="529" y="2159"/>
                      <a:pt x="494" y="2223"/>
                      <a:pt x="461" y="2289"/>
                    </a:cubicBezTo>
                    <a:cubicBezTo>
                      <a:pt x="454" y="2302"/>
                      <a:pt x="445" y="2316"/>
                      <a:pt x="439" y="2330"/>
                    </a:cubicBezTo>
                    <a:cubicBezTo>
                      <a:pt x="363" y="2481"/>
                      <a:pt x="297" y="2636"/>
                      <a:pt x="242" y="2796"/>
                    </a:cubicBezTo>
                    <a:cubicBezTo>
                      <a:pt x="235" y="2814"/>
                      <a:pt x="229" y="2832"/>
                      <a:pt x="223" y="2851"/>
                    </a:cubicBezTo>
                    <a:cubicBezTo>
                      <a:pt x="201" y="2914"/>
                      <a:pt x="182" y="2976"/>
                      <a:pt x="164" y="3040"/>
                    </a:cubicBezTo>
                    <a:cubicBezTo>
                      <a:pt x="158" y="3062"/>
                      <a:pt x="152" y="3082"/>
                      <a:pt x="146" y="3104"/>
                    </a:cubicBezTo>
                    <a:cubicBezTo>
                      <a:pt x="101" y="3266"/>
                      <a:pt x="68" y="3432"/>
                      <a:pt x="44" y="3599"/>
                    </a:cubicBezTo>
                    <a:cubicBezTo>
                      <a:pt x="41" y="3623"/>
                      <a:pt x="38" y="3647"/>
                      <a:pt x="35" y="3671"/>
                    </a:cubicBezTo>
                    <a:cubicBezTo>
                      <a:pt x="27" y="3735"/>
                      <a:pt x="21" y="3797"/>
                      <a:pt x="15" y="3862"/>
                    </a:cubicBezTo>
                    <a:cubicBezTo>
                      <a:pt x="14" y="3888"/>
                      <a:pt x="11" y="3912"/>
                      <a:pt x="10" y="3937"/>
                    </a:cubicBezTo>
                    <a:cubicBezTo>
                      <a:pt x="4" y="4023"/>
                      <a:pt x="0" y="4110"/>
                      <a:pt x="0" y="4196"/>
                    </a:cubicBezTo>
                    <a:cubicBezTo>
                      <a:pt x="0" y="6515"/>
                      <a:pt x="1880" y="8394"/>
                      <a:pt x="4198" y="8394"/>
                    </a:cubicBezTo>
                    <a:cubicBezTo>
                      <a:pt x="4269" y="8394"/>
                      <a:pt x="4340" y="8392"/>
                      <a:pt x="4409" y="8389"/>
                    </a:cubicBezTo>
                    <a:cubicBezTo>
                      <a:pt x="4432" y="8388"/>
                      <a:pt x="4455" y="8386"/>
                      <a:pt x="4478" y="8384"/>
                    </a:cubicBezTo>
                    <a:cubicBezTo>
                      <a:pt x="4525" y="8381"/>
                      <a:pt x="4572" y="8377"/>
                      <a:pt x="4619" y="8372"/>
                    </a:cubicBezTo>
                    <a:cubicBezTo>
                      <a:pt x="4645" y="8370"/>
                      <a:pt x="4670" y="8366"/>
                      <a:pt x="4697" y="8364"/>
                    </a:cubicBezTo>
                    <a:cubicBezTo>
                      <a:pt x="4740" y="8358"/>
                      <a:pt x="4783" y="8353"/>
                      <a:pt x="4825" y="8347"/>
                    </a:cubicBezTo>
                    <a:cubicBezTo>
                      <a:pt x="4853" y="8342"/>
                      <a:pt x="4879" y="8339"/>
                      <a:pt x="4906" y="8334"/>
                    </a:cubicBezTo>
                    <a:cubicBezTo>
                      <a:pt x="4947" y="8327"/>
                      <a:pt x="4989" y="8318"/>
                      <a:pt x="5030" y="8311"/>
                    </a:cubicBezTo>
                    <a:cubicBezTo>
                      <a:pt x="5056" y="8306"/>
                      <a:pt x="5081" y="8300"/>
                      <a:pt x="5108" y="8294"/>
                    </a:cubicBezTo>
                    <a:cubicBezTo>
                      <a:pt x="5149" y="8285"/>
                      <a:pt x="5191" y="8275"/>
                      <a:pt x="5232" y="8265"/>
                    </a:cubicBezTo>
                    <a:cubicBezTo>
                      <a:pt x="5256" y="8259"/>
                      <a:pt x="5281" y="8252"/>
                      <a:pt x="5306" y="8245"/>
                    </a:cubicBezTo>
                    <a:cubicBezTo>
                      <a:pt x="5348" y="8234"/>
                      <a:pt x="5389" y="8222"/>
                      <a:pt x="5431" y="8209"/>
                    </a:cubicBezTo>
                    <a:cubicBezTo>
                      <a:pt x="5454" y="8202"/>
                      <a:pt x="5477" y="8194"/>
                      <a:pt x="5500" y="8187"/>
                    </a:cubicBezTo>
                    <a:cubicBezTo>
                      <a:pt x="5543" y="8174"/>
                      <a:pt x="5585" y="8158"/>
                      <a:pt x="5628" y="8143"/>
                    </a:cubicBezTo>
                    <a:cubicBezTo>
                      <a:pt x="5649" y="8136"/>
                      <a:pt x="5669" y="8128"/>
                      <a:pt x="5688" y="8121"/>
                    </a:cubicBezTo>
                    <a:cubicBezTo>
                      <a:pt x="5734" y="8103"/>
                      <a:pt x="5779" y="8085"/>
                      <a:pt x="5823" y="8066"/>
                    </a:cubicBezTo>
                    <a:cubicBezTo>
                      <a:pt x="5840" y="8060"/>
                      <a:pt x="5857" y="8053"/>
                      <a:pt x="5872" y="8045"/>
                    </a:cubicBezTo>
                    <a:cubicBezTo>
                      <a:pt x="5923" y="8024"/>
                      <a:pt x="5973" y="8000"/>
                      <a:pt x="6023" y="7976"/>
                    </a:cubicBezTo>
                    <a:lnTo>
                      <a:pt x="6053" y="7962"/>
                    </a:lnTo>
                    <a:cubicBezTo>
                      <a:pt x="6358" y="7811"/>
                      <a:pt x="6644" y="7624"/>
                      <a:pt x="6905" y="7404"/>
                    </a:cubicBezTo>
                    <a:lnTo>
                      <a:pt x="6909" y="7400"/>
                    </a:lnTo>
                    <a:cubicBezTo>
                      <a:pt x="6943" y="7370"/>
                      <a:pt x="6977" y="7340"/>
                      <a:pt x="7011" y="7309"/>
                    </a:cubicBezTo>
                    <a:cubicBezTo>
                      <a:pt x="6971" y="7303"/>
                      <a:pt x="6931" y="7294"/>
                      <a:pt x="6892" y="7287"/>
                    </a:cubicBezTo>
                    <a:cubicBezTo>
                      <a:pt x="4962" y="6910"/>
                      <a:pt x="3504" y="5210"/>
                      <a:pt x="3504" y="3170"/>
                    </a:cubicBezTo>
                    <a:cubicBezTo>
                      <a:pt x="3503" y="1984"/>
                      <a:pt x="4006" y="851"/>
                      <a:pt x="4887" y="57"/>
                    </a:cubicBezTo>
                    <a:cubicBezTo>
                      <a:pt x="4659" y="19"/>
                      <a:pt x="4430" y="0"/>
                      <a:pt x="4199" y="0"/>
                    </a:cubicBezTo>
                    <a:cubicBezTo>
                      <a:pt x="4197" y="0"/>
                      <a:pt x="4195" y="0"/>
                      <a:pt x="4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65"/>
              <p:cNvSpPr/>
              <p:nvPr/>
            </p:nvSpPr>
            <p:spPr>
              <a:xfrm>
                <a:off x="5309813" y="4497750"/>
                <a:ext cx="252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73" extrusionOk="0">
                    <a:moveTo>
                      <a:pt x="525" y="1"/>
                    </a:moveTo>
                    <a:cubicBezTo>
                      <a:pt x="329" y="1"/>
                      <a:pt x="151" y="120"/>
                      <a:pt x="76" y="301"/>
                    </a:cubicBezTo>
                    <a:cubicBezTo>
                      <a:pt x="0" y="483"/>
                      <a:pt x="43" y="692"/>
                      <a:pt x="182" y="830"/>
                    </a:cubicBezTo>
                    <a:cubicBezTo>
                      <a:pt x="274" y="923"/>
                      <a:pt x="399" y="973"/>
                      <a:pt x="525" y="973"/>
                    </a:cubicBezTo>
                    <a:cubicBezTo>
                      <a:pt x="588" y="973"/>
                      <a:pt x="651" y="961"/>
                      <a:pt x="711" y="936"/>
                    </a:cubicBezTo>
                    <a:cubicBezTo>
                      <a:pt x="892" y="860"/>
                      <a:pt x="1010" y="683"/>
                      <a:pt x="1010" y="488"/>
                    </a:cubicBezTo>
                    <a:cubicBezTo>
                      <a:pt x="1010" y="218"/>
                      <a:pt x="793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5"/>
              <p:cNvSpPr/>
              <p:nvPr/>
            </p:nvSpPr>
            <p:spPr>
              <a:xfrm>
                <a:off x="5300638" y="4368975"/>
                <a:ext cx="204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590" extrusionOk="0">
                    <a:moveTo>
                      <a:pt x="448" y="0"/>
                    </a:moveTo>
                    <a:cubicBezTo>
                      <a:pt x="419" y="0"/>
                      <a:pt x="390" y="3"/>
                      <a:pt x="360" y="8"/>
                    </a:cubicBezTo>
                    <a:cubicBezTo>
                      <a:pt x="150" y="44"/>
                      <a:pt x="1" y="202"/>
                      <a:pt x="29" y="360"/>
                    </a:cubicBezTo>
                    <a:cubicBezTo>
                      <a:pt x="52" y="497"/>
                      <a:pt x="197" y="589"/>
                      <a:pt x="371" y="589"/>
                    </a:cubicBezTo>
                    <a:cubicBezTo>
                      <a:pt x="400" y="589"/>
                      <a:pt x="429" y="587"/>
                      <a:pt x="459" y="582"/>
                    </a:cubicBezTo>
                    <a:cubicBezTo>
                      <a:pt x="669" y="545"/>
                      <a:pt x="818" y="389"/>
                      <a:pt x="791" y="231"/>
                    </a:cubicBezTo>
                    <a:cubicBezTo>
                      <a:pt x="768" y="94"/>
                      <a:pt x="622" y="0"/>
                      <a:pt x="4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65"/>
              <p:cNvSpPr/>
              <p:nvPr/>
            </p:nvSpPr>
            <p:spPr>
              <a:xfrm>
                <a:off x="5300688" y="4368975"/>
                <a:ext cx="183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44" extrusionOk="0">
                    <a:moveTo>
                      <a:pt x="445" y="1"/>
                    </a:moveTo>
                    <a:cubicBezTo>
                      <a:pt x="417" y="1"/>
                      <a:pt x="388" y="3"/>
                      <a:pt x="358" y="8"/>
                    </a:cubicBezTo>
                    <a:cubicBezTo>
                      <a:pt x="148" y="44"/>
                      <a:pt x="0" y="202"/>
                      <a:pt x="27" y="360"/>
                    </a:cubicBezTo>
                    <a:cubicBezTo>
                      <a:pt x="40" y="438"/>
                      <a:pt x="94" y="502"/>
                      <a:pt x="171" y="543"/>
                    </a:cubicBezTo>
                    <a:cubicBezTo>
                      <a:pt x="141" y="511"/>
                      <a:pt x="121" y="471"/>
                      <a:pt x="114" y="428"/>
                    </a:cubicBezTo>
                    <a:cubicBezTo>
                      <a:pt x="88" y="270"/>
                      <a:pt x="237" y="113"/>
                      <a:pt x="447" y="77"/>
                    </a:cubicBezTo>
                    <a:cubicBezTo>
                      <a:pt x="475" y="71"/>
                      <a:pt x="504" y="69"/>
                      <a:pt x="532" y="69"/>
                    </a:cubicBezTo>
                    <a:cubicBezTo>
                      <a:pt x="601" y="69"/>
                      <a:pt x="670" y="85"/>
                      <a:pt x="733" y="116"/>
                    </a:cubicBezTo>
                    <a:cubicBezTo>
                      <a:pt x="670" y="44"/>
                      <a:pt x="564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65"/>
              <p:cNvSpPr/>
              <p:nvPr/>
            </p:nvSpPr>
            <p:spPr>
              <a:xfrm>
                <a:off x="5256588" y="4413275"/>
                <a:ext cx="329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42" extrusionOk="0">
                    <a:moveTo>
                      <a:pt x="735" y="1"/>
                    </a:moveTo>
                    <a:cubicBezTo>
                      <a:pt x="641" y="1"/>
                      <a:pt x="543" y="22"/>
                      <a:pt x="448" y="66"/>
                    </a:cubicBezTo>
                    <a:cubicBezTo>
                      <a:pt x="149" y="204"/>
                      <a:pt x="1" y="520"/>
                      <a:pt x="116" y="771"/>
                    </a:cubicBezTo>
                    <a:cubicBezTo>
                      <a:pt x="196" y="944"/>
                      <a:pt x="379" y="1041"/>
                      <a:pt x="582" y="1041"/>
                    </a:cubicBezTo>
                    <a:cubicBezTo>
                      <a:pt x="676" y="1041"/>
                      <a:pt x="774" y="1020"/>
                      <a:pt x="869" y="977"/>
                    </a:cubicBezTo>
                    <a:cubicBezTo>
                      <a:pt x="1168" y="839"/>
                      <a:pt x="1317" y="522"/>
                      <a:pt x="1200" y="270"/>
                    </a:cubicBezTo>
                    <a:cubicBezTo>
                      <a:pt x="1121" y="98"/>
                      <a:pt x="938" y="1"/>
                      <a:pt x="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5"/>
              <p:cNvSpPr/>
              <p:nvPr/>
            </p:nvSpPr>
            <p:spPr>
              <a:xfrm>
                <a:off x="5262538" y="4414675"/>
                <a:ext cx="269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985" extrusionOk="0">
                    <a:moveTo>
                      <a:pt x="746" y="0"/>
                    </a:moveTo>
                    <a:lnTo>
                      <a:pt x="746" y="0"/>
                    </a:lnTo>
                    <a:cubicBezTo>
                      <a:pt x="799" y="41"/>
                      <a:pt x="841" y="95"/>
                      <a:pt x="869" y="156"/>
                    </a:cubicBezTo>
                    <a:cubicBezTo>
                      <a:pt x="985" y="408"/>
                      <a:pt x="837" y="724"/>
                      <a:pt x="537" y="862"/>
                    </a:cubicBezTo>
                    <a:cubicBezTo>
                      <a:pt x="443" y="906"/>
                      <a:pt x="345" y="926"/>
                      <a:pt x="251" y="926"/>
                    </a:cubicBezTo>
                    <a:cubicBezTo>
                      <a:pt x="161" y="926"/>
                      <a:pt x="75" y="907"/>
                      <a:pt x="1" y="872"/>
                    </a:cubicBezTo>
                    <a:lnTo>
                      <a:pt x="1" y="872"/>
                    </a:lnTo>
                    <a:cubicBezTo>
                      <a:pt x="93" y="945"/>
                      <a:pt x="215" y="985"/>
                      <a:pt x="345" y="985"/>
                    </a:cubicBezTo>
                    <a:cubicBezTo>
                      <a:pt x="439" y="985"/>
                      <a:pt x="537" y="964"/>
                      <a:pt x="631" y="921"/>
                    </a:cubicBezTo>
                    <a:cubicBezTo>
                      <a:pt x="930" y="783"/>
                      <a:pt x="1079" y="466"/>
                      <a:pt x="962" y="214"/>
                    </a:cubicBezTo>
                    <a:cubicBezTo>
                      <a:pt x="918" y="120"/>
                      <a:pt x="841" y="43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65"/>
              <p:cNvSpPr/>
              <p:nvPr/>
            </p:nvSpPr>
            <p:spPr>
              <a:xfrm>
                <a:off x="5392363" y="4385175"/>
                <a:ext cx="231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930" extrusionOk="0">
                    <a:moveTo>
                      <a:pt x="386" y="0"/>
                    </a:moveTo>
                    <a:cubicBezTo>
                      <a:pt x="337" y="0"/>
                      <a:pt x="289" y="11"/>
                      <a:pt x="245" y="33"/>
                    </a:cubicBezTo>
                    <a:cubicBezTo>
                      <a:pt x="57" y="128"/>
                      <a:pt x="1" y="397"/>
                      <a:pt x="121" y="637"/>
                    </a:cubicBezTo>
                    <a:cubicBezTo>
                      <a:pt x="212" y="818"/>
                      <a:pt x="379" y="929"/>
                      <a:pt x="537" y="929"/>
                    </a:cubicBezTo>
                    <a:cubicBezTo>
                      <a:pt x="586" y="929"/>
                      <a:pt x="634" y="919"/>
                      <a:pt x="678" y="896"/>
                    </a:cubicBezTo>
                    <a:cubicBezTo>
                      <a:pt x="867" y="801"/>
                      <a:pt x="924" y="531"/>
                      <a:pt x="803" y="293"/>
                    </a:cubicBezTo>
                    <a:cubicBezTo>
                      <a:pt x="713" y="111"/>
                      <a:pt x="545" y="0"/>
                      <a:pt x="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65"/>
              <p:cNvSpPr/>
              <p:nvPr/>
            </p:nvSpPr>
            <p:spPr>
              <a:xfrm>
                <a:off x="5400738" y="4385175"/>
                <a:ext cx="147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930" extrusionOk="0">
                    <a:moveTo>
                      <a:pt x="51" y="1"/>
                    </a:moveTo>
                    <a:cubicBezTo>
                      <a:pt x="34" y="1"/>
                      <a:pt x="17" y="2"/>
                      <a:pt x="1" y="4"/>
                    </a:cubicBezTo>
                    <a:cubicBezTo>
                      <a:pt x="142" y="26"/>
                      <a:pt x="282" y="132"/>
                      <a:pt x="364" y="293"/>
                    </a:cubicBezTo>
                    <a:cubicBezTo>
                      <a:pt x="484" y="531"/>
                      <a:pt x="428" y="801"/>
                      <a:pt x="239" y="896"/>
                    </a:cubicBezTo>
                    <a:cubicBezTo>
                      <a:pt x="210" y="910"/>
                      <a:pt x="180" y="919"/>
                      <a:pt x="149" y="924"/>
                    </a:cubicBezTo>
                    <a:cubicBezTo>
                      <a:pt x="167" y="927"/>
                      <a:pt x="186" y="929"/>
                      <a:pt x="205" y="929"/>
                    </a:cubicBezTo>
                    <a:cubicBezTo>
                      <a:pt x="253" y="929"/>
                      <a:pt x="300" y="918"/>
                      <a:pt x="343" y="896"/>
                    </a:cubicBezTo>
                    <a:cubicBezTo>
                      <a:pt x="533" y="801"/>
                      <a:pt x="589" y="531"/>
                      <a:pt x="468" y="293"/>
                    </a:cubicBezTo>
                    <a:cubicBezTo>
                      <a:pt x="376" y="110"/>
                      <a:pt x="20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5"/>
              <p:cNvSpPr/>
              <p:nvPr/>
            </p:nvSpPr>
            <p:spPr>
              <a:xfrm>
                <a:off x="5377638" y="4395325"/>
                <a:ext cx="622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9" extrusionOk="0">
                    <a:moveTo>
                      <a:pt x="112" y="1"/>
                    </a:moveTo>
                    <a:cubicBezTo>
                      <a:pt x="72" y="1"/>
                      <a:pt x="36" y="21"/>
                      <a:pt x="21" y="56"/>
                    </a:cubicBezTo>
                    <a:cubicBezTo>
                      <a:pt x="1" y="106"/>
                      <a:pt x="29" y="165"/>
                      <a:pt x="87" y="189"/>
                    </a:cubicBezTo>
                    <a:cubicBezTo>
                      <a:pt x="103" y="195"/>
                      <a:pt x="120" y="199"/>
                      <a:pt x="136" y="199"/>
                    </a:cubicBezTo>
                    <a:cubicBezTo>
                      <a:pt x="177" y="199"/>
                      <a:pt x="213" y="178"/>
                      <a:pt x="228" y="143"/>
                    </a:cubicBezTo>
                    <a:cubicBezTo>
                      <a:pt x="248" y="92"/>
                      <a:pt x="218" y="34"/>
                      <a:pt x="162" y="11"/>
                    </a:cubicBezTo>
                    <a:cubicBezTo>
                      <a:pt x="145" y="4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65"/>
              <p:cNvSpPr/>
              <p:nvPr/>
            </p:nvSpPr>
            <p:spPr>
              <a:xfrm>
                <a:off x="5406213" y="4415900"/>
                <a:ext cx="104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60" extrusionOk="0">
                    <a:moveTo>
                      <a:pt x="209" y="0"/>
                    </a:moveTo>
                    <a:cubicBezTo>
                      <a:pt x="93" y="0"/>
                      <a:pt x="1" y="102"/>
                      <a:pt x="1" y="230"/>
                    </a:cubicBezTo>
                    <a:cubicBezTo>
                      <a:pt x="1" y="356"/>
                      <a:pt x="93" y="459"/>
                      <a:pt x="209" y="459"/>
                    </a:cubicBezTo>
                    <a:cubicBezTo>
                      <a:pt x="323" y="459"/>
                      <a:pt x="417" y="356"/>
                      <a:pt x="417" y="230"/>
                    </a:cubicBezTo>
                    <a:cubicBezTo>
                      <a:pt x="417" y="102"/>
                      <a:pt x="323" y="0"/>
                      <a:pt x="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65"/>
              <p:cNvSpPr/>
              <p:nvPr/>
            </p:nvSpPr>
            <p:spPr>
              <a:xfrm>
                <a:off x="5406688" y="4415900"/>
                <a:ext cx="99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372" extrusionOk="0">
                    <a:moveTo>
                      <a:pt x="190" y="0"/>
                    </a:moveTo>
                    <a:cubicBezTo>
                      <a:pt x="105" y="0"/>
                      <a:pt x="35" y="54"/>
                      <a:pt x="1" y="133"/>
                    </a:cubicBezTo>
                    <a:cubicBezTo>
                      <a:pt x="38" y="78"/>
                      <a:pt x="98" y="46"/>
                      <a:pt x="163" y="46"/>
                    </a:cubicBezTo>
                    <a:cubicBezTo>
                      <a:pt x="279" y="46"/>
                      <a:pt x="371" y="148"/>
                      <a:pt x="371" y="276"/>
                    </a:cubicBezTo>
                    <a:cubicBezTo>
                      <a:pt x="371" y="308"/>
                      <a:pt x="364" y="342"/>
                      <a:pt x="351" y="372"/>
                    </a:cubicBezTo>
                    <a:cubicBezTo>
                      <a:pt x="381" y="331"/>
                      <a:pt x="398" y="280"/>
                      <a:pt x="398" y="230"/>
                    </a:cubicBezTo>
                    <a:cubicBezTo>
                      <a:pt x="398" y="102"/>
                      <a:pt x="304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65"/>
              <p:cNvSpPr/>
              <p:nvPr/>
            </p:nvSpPr>
            <p:spPr>
              <a:xfrm>
                <a:off x="5381413" y="4482450"/>
                <a:ext cx="304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173" extrusionOk="0">
                    <a:moveTo>
                      <a:pt x="666" y="1"/>
                    </a:moveTo>
                    <a:cubicBezTo>
                      <a:pt x="453" y="1"/>
                      <a:pt x="239" y="144"/>
                      <a:pt x="136" y="377"/>
                    </a:cubicBezTo>
                    <a:cubicBezTo>
                      <a:pt x="1" y="679"/>
                      <a:pt x="107" y="1018"/>
                      <a:pt x="369" y="1133"/>
                    </a:cubicBezTo>
                    <a:cubicBezTo>
                      <a:pt x="429" y="1160"/>
                      <a:pt x="492" y="1173"/>
                      <a:pt x="555" y="1173"/>
                    </a:cubicBezTo>
                    <a:cubicBezTo>
                      <a:pt x="768" y="1173"/>
                      <a:pt x="982" y="1029"/>
                      <a:pt x="1085" y="797"/>
                    </a:cubicBezTo>
                    <a:cubicBezTo>
                      <a:pt x="1219" y="495"/>
                      <a:pt x="1114" y="156"/>
                      <a:pt x="852" y="39"/>
                    </a:cubicBezTo>
                    <a:cubicBezTo>
                      <a:pt x="792" y="13"/>
                      <a:pt x="729" y="1"/>
                      <a:pt x="6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65"/>
              <p:cNvSpPr/>
              <p:nvPr/>
            </p:nvSpPr>
            <p:spPr>
              <a:xfrm>
                <a:off x="5382863" y="4482450"/>
                <a:ext cx="271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848" extrusionOk="0">
                    <a:moveTo>
                      <a:pt x="608" y="0"/>
                    </a:moveTo>
                    <a:cubicBezTo>
                      <a:pt x="394" y="0"/>
                      <a:pt x="180" y="143"/>
                      <a:pt x="78" y="377"/>
                    </a:cubicBezTo>
                    <a:cubicBezTo>
                      <a:pt x="9" y="525"/>
                      <a:pt x="1" y="692"/>
                      <a:pt x="54" y="847"/>
                    </a:cubicBezTo>
                    <a:cubicBezTo>
                      <a:pt x="48" y="741"/>
                      <a:pt x="67" y="636"/>
                      <a:pt x="110" y="539"/>
                    </a:cubicBezTo>
                    <a:cubicBezTo>
                      <a:pt x="212" y="307"/>
                      <a:pt x="426" y="163"/>
                      <a:pt x="639" y="163"/>
                    </a:cubicBezTo>
                    <a:cubicBezTo>
                      <a:pt x="703" y="163"/>
                      <a:pt x="766" y="176"/>
                      <a:pt x="826" y="203"/>
                    </a:cubicBezTo>
                    <a:cubicBezTo>
                      <a:pt x="950" y="257"/>
                      <a:pt x="1039" y="363"/>
                      <a:pt x="1084" y="489"/>
                    </a:cubicBezTo>
                    <a:cubicBezTo>
                      <a:pt x="1072" y="292"/>
                      <a:pt x="968" y="116"/>
                      <a:pt x="794" y="39"/>
                    </a:cubicBezTo>
                    <a:cubicBezTo>
                      <a:pt x="734" y="13"/>
                      <a:pt x="671" y="0"/>
                      <a:pt x="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5"/>
              <p:cNvSpPr/>
              <p:nvPr/>
            </p:nvSpPr>
            <p:spPr>
              <a:xfrm>
                <a:off x="5334463" y="4470650"/>
                <a:ext cx="147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05" extrusionOk="0">
                    <a:moveTo>
                      <a:pt x="337" y="0"/>
                    </a:moveTo>
                    <a:cubicBezTo>
                      <a:pt x="112" y="0"/>
                      <a:pt x="0" y="272"/>
                      <a:pt x="159" y="431"/>
                    </a:cubicBezTo>
                    <a:cubicBezTo>
                      <a:pt x="210" y="482"/>
                      <a:pt x="273" y="505"/>
                      <a:pt x="335" y="505"/>
                    </a:cubicBezTo>
                    <a:cubicBezTo>
                      <a:pt x="465" y="505"/>
                      <a:pt x="589" y="404"/>
                      <a:pt x="589" y="253"/>
                    </a:cubicBezTo>
                    <a:cubicBezTo>
                      <a:pt x="589" y="113"/>
                      <a:pt x="476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65"/>
              <p:cNvSpPr/>
              <p:nvPr/>
            </p:nvSpPr>
            <p:spPr>
              <a:xfrm>
                <a:off x="5251188" y="4459800"/>
                <a:ext cx="99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79" extrusionOk="0">
                    <a:moveTo>
                      <a:pt x="199" y="0"/>
                    </a:moveTo>
                    <a:cubicBezTo>
                      <a:pt x="89" y="0"/>
                      <a:pt x="0" y="107"/>
                      <a:pt x="0" y="240"/>
                    </a:cubicBezTo>
                    <a:cubicBezTo>
                      <a:pt x="0" y="372"/>
                      <a:pt x="89" y="479"/>
                      <a:pt x="199" y="479"/>
                    </a:cubicBezTo>
                    <a:cubicBezTo>
                      <a:pt x="308" y="479"/>
                      <a:pt x="397" y="372"/>
                      <a:pt x="397" y="240"/>
                    </a:cubicBezTo>
                    <a:cubicBezTo>
                      <a:pt x="397" y="107"/>
                      <a:pt x="308" y="0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65"/>
              <p:cNvSpPr/>
              <p:nvPr/>
            </p:nvSpPr>
            <p:spPr>
              <a:xfrm>
                <a:off x="5310813" y="4497750"/>
                <a:ext cx="132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974" extrusionOk="0">
                    <a:moveTo>
                      <a:pt x="486" y="1"/>
                    </a:moveTo>
                    <a:cubicBezTo>
                      <a:pt x="217" y="1"/>
                      <a:pt x="0" y="218"/>
                      <a:pt x="0" y="488"/>
                    </a:cubicBezTo>
                    <a:cubicBezTo>
                      <a:pt x="0" y="756"/>
                      <a:pt x="217" y="973"/>
                      <a:pt x="486" y="973"/>
                    </a:cubicBezTo>
                    <a:cubicBezTo>
                      <a:pt x="500" y="973"/>
                      <a:pt x="516" y="972"/>
                      <a:pt x="530" y="971"/>
                    </a:cubicBezTo>
                    <a:cubicBezTo>
                      <a:pt x="281" y="947"/>
                      <a:pt x="90" y="738"/>
                      <a:pt x="90" y="488"/>
                    </a:cubicBezTo>
                    <a:cubicBezTo>
                      <a:pt x="90" y="236"/>
                      <a:pt x="281" y="27"/>
                      <a:pt x="530" y="3"/>
                    </a:cubicBezTo>
                    <a:cubicBezTo>
                      <a:pt x="516" y="2"/>
                      <a:pt x="500" y="1"/>
                      <a:pt x="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2FAE168-3ACC-33E4-7D99-DC94994B2939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88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4F67D2B-DF5F-8C7E-471D-FFDA8C73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43"/>
            <a:ext cx="9144000" cy="9525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501680"/>
              </p:ext>
            </p:extLst>
          </p:nvPr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52016"/>
              </p:ext>
            </p:extLst>
          </p:nvPr>
        </p:nvGraphicFramePr>
        <p:xfrm>
          <a:off x="731520" y="1197610"/>
          <a:ext cx="7889967" cy="356616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statistics on their contents.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to the VSM and retrieve a specified number of results back from the index, along with the context of the document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Varies K-Values, specify one from 2-20, and view cluster information as results from K-Means.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6022" y="1212755"/>
            <a:ext cx="1077072" cy="109728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6022" y="2417850"/>
            <a:ext cx="1077072" cy="109728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6022" y="3622945"/>
            <a:ext cx="1077072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09" y="1484655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 err="1"/>
              <a:t>hy</a:t>
            </a:r>
            <a:r>
              <a:rPr lang="en" dirty="0"/>
              <a:t> 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topic,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this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805180" y="1131464"/>
            <a:ext cx="6955402" cy="3117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 posts and high-quality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</a:t>
            </a:r>
            <a:r>
              <a:rPr lang="en-US" sz="1700" dirty="0" err="1"/>
              <a:t>pdfminer</a:t>
            </a:r>
            <a:r>
              <a:rPr lang="en-US" sz="1700" dirty="0"/>
              <a:t> and found out that </a:t>
            </a:r>
            <a:r>
              <a:rPr lang="en-US" sz="1700" dirty="0" err="1"/>
              <a:t>pdfminer</a:t>
            </a:r>
            <a:r>
              <a:rPr lang="en-US" sz="1700" dirty="0"/>
              <a:t>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</a:t>
            </a:r>
            <a:r>
              <a:rPr lang="en-US" sz="1700" dirty="0" err="1"/>
              <a:t>pdfminer</a:t>
            </a:r>
            <a:r>
              <a:rPr lang="en-US" sz="1700" dirty="0"/>
              <a:t>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Only documents that have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take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201296" y="1031779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359,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230,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29</a:t>
            </a:r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95771" y="710708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Information Retrieval and LEARNING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911290" y="843840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28527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sz="1000" dirty="0"/>
              <a:t>K-Means Limitations:</a:t>
            </a:r>
          </a:p>
          <a:p>
            <a:pPr marL="139700" indent="0" algn="l"/>
            <a:r>
              <a:rPr lang="en-US" sz="1000" dirty="0"/>
              <a:t>K-means Clustering algorithm is an unsupervised learning method that requires lots of fine-tuning and one should keep in mind its limitations and drawbacks.</a:t>
            </a:r>
          </a:p>
          <a:p>
            <a:pPr marL="139700" indent="0" algn="l"/>
            <a:r>
              <a:rPr lang="en-US" sz="1000" dirty="0"/>
              <a:t>As per my analysis, it doesn’t work well with small size datasets.</a:t>
            </a:r>
          </a:p>
          <a:p>
            <a:pPr marL="139700" indent="0" algn="l"/>
            <a:r>
              <a:rPr lang="en-US" sz="1000" dirty="0"/>
              <a:t>It doesn’t perform well on datasets which has uniform Distribution.</a:t>
            </a:r>
          </a:p>
          <a:p>
            <a:pPr marL="139700" indent="0" algn="l"/>
            <a:r>
              <a:rPr lang="en-US" sz="1000" dirty="0"/>
              <a:t>It needs to find some optimal value of k using some external methods before feeding it to the algorithm’s parameter.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977119" y="1595855"/>
            <a:ext cx="2486281" cy="2874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 Vector Space model with tf-idf as score parameter is used to build a search engine to rank-order the documents matching the input query.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Cosine similarity is used to determine the closeness against the documents.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The importance of using tf-idf is to increase the weightage of uncommon/important terms and decreasing the weightage for more common words.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Cosine similarity helps to reduce the impact of size of the document in determining th closeness.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One of the limitations of vector space is that the search word must precisely match document text. </a:t>
            </a:r>
            <a:endParaRPr sz="10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3815" y="799689"/>
            <a:ext cx="315983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977119" y="819046"/>
            <a:ext cx="316687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5873165" y="871698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95771" y="710708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Information Retrieval and LEARNING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911290" y="843840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28527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sz="1000" b="1" dirty="0"/>
              <a:t>K-Means Limitations</a:t>
            </a:r>
          </a:p>
          <a:p>
            <a:pPr marL="139700" indent="0" algn="l"/>
            <a:endParaRPr lang="en-US" sz="1000" dirty="0"/>
          </a:p>
          <a:p>
            <a:pPr marL="139700" indent="0" algn="l"/>
            <a:r>
              <a:rPr lang="en-US" sz="1000" dirty="0"/>
              <a:t>The K-means Clustering algorithm is an unsupervised learning method that requires lots of fine-tuning and one should keep in mind its limitations and drawbacks:</a:t>
            </a:r>
          </a:p>
          <a:p>
            <a:pPr marL="139700" indent="0" algn="l"/>
            <a:endParaRPr lang="en-US" sz="1000" dirty="0"/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It doesn’t work well with small size datasets. 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It doesn’t perform well on datasets with a uniform distribution.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An optimal K-value must be selected and implemented by the user.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977119" y="1334173"/>
            <a:ext cx="2934844" cy="2874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 Vector Space Model (VSM) is established to position documents and assign a score to matching query results and rank them, using the product of term frequency and inverted document frequency (tf-idf). This scoring system assigns a higher weight to less common words, preventing words common across all documents from skewing the results.</a:t>
            </a:r>
          </a:p>
          <a:p>
            <a:pPr marL="0" indent="0"/>
            <a:r>
              <a:rPr lang="en" sz="1000" dirty="0"/>
              <a:t>Within the vector space, Cosine similarity is used to determine </a:t>
            </a:r>
            <a:r>
              <a:rPr lang="en-US" sz="1000" dirty="0"/>
              <a:t>closeness between documents. This </a:t>
            </a:r>
            <a:r>
              <a:rPr lang="en" sz="1000" dirty="0"/>
              <a:t>helps to reduce the impact of document size in determining closeness.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Combined, all of this allows </a:t>
            </a:r>
            <a:r>
              <a:rPr lang="en-US" sz="1000" dirty="0"/>
              <a:t>the IR system to return the most relevant matches first.</a:t>
            </a:r>
            <a:r>
              <a:rPr lang="en" sz="1000" dirty="0"/>
              <a:t> </a:t>
            </a:r>
            <a:endParaRPr sz="10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3815" y="799689"/>
            <a:ext cx="315983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977119" y="819046"/>
            <a:ext cx="316687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5873165" y="871698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0909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1096</Words>
  <Application>Microsoft Office PowerPoint</Application>
  <PresentationFormat>On-screen Show (16:9)</PresentationFormat>
  <Paragraphs>201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Bebas Neue</vt:lpstr>
      <vt:lpstr>Arial</vt:lpstr>
      <vt:lpstr>Montserrat</vt:lpstr>
      <vt:lpstr>Lucida Console</vt:lpstr>
      <vt:lpstr>Let's Celebrate World UFO Day by Slidesgo</vt:lpstr>
      <vt:lpstr>TEAM UFO</vt:lpstr>
      <vt:lpstr>01</vt:lpstr>
      <vt:lpstr>The Problem</vt:lpstr>
      <vt:lpstr>Why develop this for this use case?</vt:lpstr>
      <vt:lpstr>The Data</vt:lpstr>
      <vt:lpstr>Data Preprocessing and representation</vt:lpstr>
      <vt:lpstr>Document set Attributes</vt:lpstr>
      <vt:lpstr>Information Retrieval and LEARNING Models Used</vt:lpstr>
      <vt:lpstr>Information Retrieval and LEARNING Models Used</vt:lpstr>
      <vt:lpstr>RESULTS!</vt:lpstr>
      <vt:lpstr>Towards a useful cluster of documents…</vt:lpstr>
      <vt:lpstr>PowerPoint Presentation</vt:lpstr>
      <vt:lpstr>PowerPoint Presentation</vt:lpstr>
      <vt:lpstr>Software Architecture &amp; Implementation</vt:lpstr>
      <vt:lpstr>PowerPoint Presentation</vt:lpstr>
      <vt:lpstr>Software FEATURES</vt:lpstr>
      <vt:lpstr>SOFTWARE DEMO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Cory Maclauchlan (RIT Student)</cp:lastModifiedBy>
  <cp:revision>26</cp:revision>
  <cp:lastPrinted>2022-07-28T15:06:24Z</cp:lastPrinted>
  <dcterms:modified xsi:type="dcterms:W3CDTF">2022-07-31T21:46:07Z</dcterms:modified>
</cp:coreProperties>
</file>